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7" r:id="rId4"/>
  </p:sldMasterIdLst>
  <p:notesMasterIdLst>
    <p:notesMasterId r:id="rId27"/>
  </p:notesMasterIdLst>
  <p:handoutMasterIdLst>
    <p:handoutMasterId r:id="rId28"/>
  </p:handoutMasterIdLst>
  <p:sldIdLst>
    <p:sldId id="346" r:id="rId5"/>
    <p:sldId id="502" r:id="rId6"/>
    <p:sldId id="441" r:id="rId7"/>
    <p:sldId id="503" r:id="rId8"/>
    <p:sldId id="691" r:id="rId9"/>
    <p:sldId id="779" r:id="rId10"/>
    <p:sldId id="793" r:id="rId11"/>
    <p:sldId id="780" r:id="rId12"/>
    <p:sldId id="794" r:id="rId13"/>
    <p:sldId id="796" r:id="rId14"/>
    <p:sldId id="795" r:id="rId15"/>
    <p:sldId id="797" r:id="rId16"/>
    <p:sldId id="798" r:id="rId17"/>
    <p:sldId id="799" r:id="rId18"/>
    <p:sldId id="800" r:id="rId19"/>
    <p:sldId id="801" r:id="rId20"/>
    <p:sldId id="802" r:id="rId21"/>
    <p:sldId id="803" r:id="rId22"/>
    <p:sldId id="804" r:id="rId23"/>
    <p:sldId id="805" r:id="rId24"/>
    <p:sldId id="778" r:id="rId25"/>
    <p:sldId id="758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93" userDrawn="1">
          <p15:clr>
            <a:srgbClr val="A4A3A4"/>
          </p15:clr>
        </p15:guide>
        <p15:guide id="3" pos="7333" userDrawn="1">
          <p15:clr>
            <a:srgbClr val="A4A3A4"/>
          </p15:clr>
        </p15:guide>
        <p15:guide id="4" orient="horz" pos="2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0067CB"/>
    <a:srgbClr val="00FFFF"/>
    <a:srgbClr val="0DD1FF"/>
    <a:srgbClr val="FFFFFF"/>
    <a:srgbClr val="000000"/>
    <a:srgbClr val="007A8A"/>
    <a:srgbClr val="91DD43"/>
    <a:srgbClr val="009BAF"/>
    <a:srgbClr val="CAC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7787FE-97B2-4EAD-82A8-1B994FED0A04}" v="259" dt="2022-06-22T19:30:17.1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70" y="96"/>
      </p:cViewPr>
      <p:guideLst>
        <p:guide pos="393"/>
        <p:guide pos="7333"/>
        <p:guide orient="horz" pos="21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Mendoza Giraldo" userId="09502e66-f946-4232-9789-c8087aea4d68" providerId="ADAL" clId="{487787FE-97B2-4EAD-82A8-1B994FED0A04}"/>
    <pc:docChg chg="undo custSel addSld delSld modSld sldOrd">
      <pc:chgData name="Felipe Mendoza Giraldo" userId="09502e66-f946-4232-9789-c8087aea4d68" providerId="ADAL" clId="{487787FE-97B2-4EAD-82A8-1B994FED0A04}" dt="2022-06-23T22:21:43.302" v="2675" actId="1076"/>
      <pc:docMkLst>
        <pc:docMk/>
      </pc:docMkLst>
      <pc:sldChg chg="modSp">
        <pc:chgData name="Felipe Mendoza Giraldo" userId="09502e66-f946-4232-9789-c8087aea4d68" providerId="ADAL" clId="{487787FE-97B2-4EAD-82A8-1B994FED0A04}" dt="2022-06-22T16:09:49.327" v="308" actId="1367"/>
        <pc:sldMkLst>
          <pc:docMk/>
          <pc:sldMk cId="454028776" sldId="346"/>
        </pc:sldMkLst>
        <pc:picChg chg="mod">
          <ac:chgData name="Felipe Mendoza Giraldo" userId="09502e66-f946-4232-9789-c8087aea4d68" providerId="ADAL" clId="{487787FE-97B2-4EAD-82A8-1B994FED0A04}" dt="2022-06-22T16:09:49.327" v="308" actId="1367"/>
          <ac:picMkLst>
            <pc:docMk/>
            <pc:sldMk cId="454028776" sldId="346"/>
            <ac:picMk id="2" creationId="{1A718AEB-8FD7-48E0-ADB7-B1D7C71263D4}"/>
          </ac:picMkLst>
        </pc:picChg>
      </pc:sldChg>
      <pc:sldChg chg="addSp delSp modSp mod">
        <pc:chgData name="Felipe Mendoza Giraldo" userId="09502e66-f946-4232-9789-c8087aea4d68" providerId="ADAL" clId="{487787FE-97B2-4EAD-82A8-1B994FED0A04}" dt="2022-06-22T19:37:55.475" v="2672" actId="1076"/>
        <pc:sldMkLst>
          <pc:docMk/>
          <pc:sldMk cId="1881909469" sldId="441"/>
        </pc:sldMkLst>
        <pc:spChg chg="add del mod">
          <ac:chgData name="Felipe Mendoza Giraldo" userId="09502e66-f946-4232-9789-c8087aea4d68" providerId="ADAL" clId="{487787FE-97B2-4EAD-82A8-1B994FED0A04}" dt="2022-06-22T19:37:55.475" v="2672" actId="1076"/>
          <ac:spMkLst>
            <pc:docMk/>
            <pc:sldMk cId="1881909469" sldId="441"/>
            <ac:spMk id="6" creationId="{C404DC0F-6ED4-4384-BB9E-0453A5B434D1}"/>
          </ac:spMkLst>
        </pc:spChg>
        <pc:spChg chg="del">
          <ac:chgData name="Felipe Mendoza Giraldo" userId="09502e66-f946-4232-9789-c8087aea4d68" providerId="ADAL" clId="{487787FE-97B2-4EAD-82A8-1B994FED0A04}" dt="2022-06-22T15:54:23.068" v="268" actId="478"/>
          <ac:spMkLst>
            <pc:docMk/>
            <pc:sldMk cId="1881909469" sldId="441"/>
            <ac:spMk id="12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8:40.884" v="481" actId="20577"/>
          <ac:spMkLst>
            <pc:docMk/>
            <pc:sldMk cId="1881909469" sldId="441"/>
            <ac:spMk id="13" creationId="{00000000-0000-0000-0000-000000000000}"/>
          </ac:spMkLst>
        </pc:spChg>
        <pc:picChg chg="add del">
          <ac:chgData name="Felipe Mendoza Giraldo" userId="09502e66-f946-4232-9789-c8087aea4d68" providerId="ADAL" clId="{487787FE-97B2-4EAD-82A8-1B994FED0A04}" dt="2022-06-22T15:54:17.897" v="265" actId="478"/>
          <ac:picMkLst>
            <pc:docMk/>
            <pc:sldMk cId="1881909469" sldId="441"/>
            <ac:picMk id="4" creationId="{4A2638FD-CACA-4644-8437-46D7E250E247}"/>
          </ac:picMkLst>
        </pc:picChg>
        <pc:picChg chg="mod">
          <ac:chgData name="Felipe Mendoza Giraldo" userId="09502e66-f946-4232-9789-c8087aea4d68" providerId="ADAL" clId="{487787FE-97B2-4EAD-82A8-1B994FED0A04}" dt="2022-06-22T16:10:04.289" v="310" actId="1367"/>
          <ac:picMkLst>
            <pc:docMk/>
            <pc:sldMk cId="1881909469" sldId="441"/>
            <ac:picMk id="11" creationId="{00000000-0000-0000-0000-000000000000}"/>
          </ac:picMkLst>
        </pc:picChg>
      </pc:sldChg>
      <pc:sldChg chg="del">
        <pc:chgData name="Felipe Mendoza Giraldo" userId="09502e66-f946-4232-9789-c8087aea4d68" providerId="ADAL" clId="{487787FE-97B2-4EAD-82A8-1B994FED0A04}" dt="2022-06-22T19:29:55.252" v="2495" actId="47"/>
        <pc:sldMkLst>
          <pc:docMk/>
          <pc:sldMk cId="3084931388" sldId="447"/>
        </pc:sldMkLst>
      </pc:sldChg>
      <pc:sldChg chg="addSp delSp modSp mod">
        <pc:chgData name="Felipe Mendoza Giraldo" userId="09502e66-f946-4232-9789-c8087aea4d68" providerId="ADAL" clId="{487787FE-97B2-4EAD-82A8-1B994FED0A04}" dt="2022-06-22T16:09:57.030" v="309" actId="1367"/>
        <pc:sldMkLst>
          <pc:docMk/>
          <pc:sldMk cId="1478698304" sldId="502"/>
        </pc:sldMkLst>
        <pc:spChg chg="mod">
          <ac:chgData name="Felipe Mendoza Giraldo" userId="09502e66-f946-4232-9789-c8087aea4d68" providerId="ADAL" clId="{487787FE-97B2-4EAD-82A8-1B994FED0A04}" dt="2022-06-22T15:49:35.454" v="246" actId="20577"/>
          <ac:spMkLst>
            <pc:docMk/>
            <pc:sldMk cId="1478698304" sldId="502"/>
            <ac:spMk id="5" creationId="{0AFA375A-49DA-4A22-918B-E1BD9641A900}"/>
          </ac:spMkLst>
        </pc:spChg>
        <pc:spChg chg="del">
          <ac:chgData name="Felipe Mendoza Giraldo" userId="09502e66-f946-4232-9789-c8087aea4d68" providerId="ADAL" clId="{487787FE-97B2-4EAD-82A8-1B994FED0A04}" dt="2022-06-22T15:49:38.904" v="247" actId="478"/>
          <ac:spMkLst>
            <pc:docMk/>
            <pc:sldMk cId="1478698304" sldId="502"/>
            <ac:spMk id="6" creationId="{3E0015F6-7614-4E16-90EA-2E1E21855766}"/>
          </ac:spMkLst>
        </pc:spChg>
        <pc:picChg chg="add mod ord modCrop">
          <ac:chgData name="Felipe Mendoza Giraldo" userId="09502e66-f946-4232-9789-c8087aea4d68" providerId="ADAL" clId="{487787FE-97B2-4EAD-82A8-1B994FED0A04}" dt="2022-06-22T15:53:53.979" v="260" actId="14100"/>
          <ac:picMkLst>
            <pc:docMk/>
            <pc:sldMk cId="1478698304" sldId="502"/>
            <ac:picMk id="3" creationId="{F623C705-A26A-3EAE-6143-C97920CF87BA}"/>
          </ac:picMkLst>
        </pc:picChg>
        <pc:picChg chg="mod">
          <ac:chgData name="Felipe Mendoza Giraldo" userId="09502e66-f946-4232-9789-c8087aea4d68" providerId="ADAL" clId="{487787FE-97B2-4EAD-82A8-1B994FED0A04}" dt="2022-06-22T16:09:57.030" v="309" actId="1367"/>
          <ac:picMkLst>
            <pc:docMk/>
            <pc:sldMk cId="1478698304" sldId="502"/>
            <ac:picMk id="10" creationId="{094D9B3D-A359-48BE-BB9F-29B8B865FCCD}"/>
          </ac:picMkLst>
        </pc:picChg>
        <pc:picChg chg="del">
          <ac:chgData name="Felipe Mendoza Giraldo" userId="09502e66-f946-4232-9789-c8087aea4d68" providerId="ADAL" clId="{487787FE-97B2-4EAD-82A8-1B994FED0A04}" dt="2022-06-22T15:49:40.543" v="248" actId="478"/>
          <ac:picMkLst>
            <pc:docMk/>
            <pc:sldMk cId="1478698304" sldId="502"/>
            <ac:picMk id="1026" creationId="{5100A8EA-56BE-4418-B941-219BFD82ABFD}"/>
          </ac:picMkLst>
        </pc:picChg>
      </pc:sldChg>
      <pc:sldChg chg="addSp delSp modSp mod">
        <pc:chgData name="Felipe Mendoza Giraldo" userId="09502e66-f946-4232-9789-c8087aea4d68" providerId="ADAL" clId="{487787FE-97B2-4EAD-82A8-1B994FED0A04}" dt="2022-06-22T16:10:23.398" v="311" actId="1367"/>
        <pc:sldMkLst>
          <pc:docMk/>
          <pc:sldMk cId="3369451381" sldId="503"/>
        </pc:sldMkLst>
        <pc:spChg chg="mod">
          <ac:chgData name="Felipe Mendoza Giraldo" userId="09502e66-f946-4232-9789-c8087aea4d68" providerId="ADAL" clId="{487787FE-97B2-4EAD-82A8-1B994FED0A04}" dt="2022-06-22T16:06:16.729" v="285" actId="20577"/>
          <ac:spMkLst>
            <pc:docMk/>
            <pc:sldMk cId="3369451381" sldId="503"/>
            <ac:spMk id="6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09:27.342" v="306" actId="1076"/>
          <ac:spMkLst>
            <pc:docMk/>
            <pc:sldMk cId="3369451381" sldId="503"/>
            <ac:spMk id="7" creationId="{00000000-0000-0000-0000-000000000000}"/>
          </ac:spMkLst>
        </pc:spChg>
        <pc:picChg chg="mod">
          <ac:chgData name="Felipe Mendoza Giraldo" userId="09502e66-f946-4232-9789-c8087aea4d68" providerId="ADAL" clId="{487787FE-97B2-4EAD-82A8-1B994FED0A04}" dt="2022-06-22T16:10:23.398" v="311" actId="1367"/>
          <ac:picMkLst>
            <pc:docMk/>
            <pc:sldMk cId="3369451381" sldId="503"/>
            <ac:picMk id="4" creationId="{00000000-0000-0000-0000-000000000000}"/>
          </ac:picMkLst>
        </pc:picChg>
        <pc:picChg chg="del">
          <ac:chgData name="Felipe Mendoza Giraldo" userId="09502e66-f946-4232-9789-c8087aea4d68" providerId="ADAL" clId="{487787FE-97B2-4EAD-82A8-1B994FED0A04}" dt="2022-06-22T16:07:41.795" v="286" actId="478"/>
          <ac:picMkLst>
            <pc:docMk/>
            <pc:sldMk cId="3369451381" sldId="503"/>
            <ac:picMk id="5" creationId="{967180BB-09EC-4C73-8A63-4D26356E8D8D}"/>
          </ac:picMkLst>
        </pc:picChg>
        <pc:picChg chg="add del mod">
          <ac:chgData name="Felipe Mendoza Giraldo" userId="09502e66-f946-4232-9789-c8087aea4d68" providerId="ADAL" clId="{487787FE-97B2-4EAD-82A8-1B994FED0A04}" dt="2022-06-22T16:08:04.544" v="291" actId="478"/>
          <ac:picMkLst>
            <pc:docMk/>
            <pc:sldMk cId="3369451381" sldId="503"/>
            <ac:picMk id="1026" creationId="{3A3335B7-89E4-892C-56B3-98FD0C115184}"/>
          </ac:picMkLst>
        </pc:picChg>
        <pc:picChg chg="add mod">
          <ac:chgData name="Felipe Mendoza Giraldo" userId="09502e66-f946-4232-9789-c8087aea4d68" providerId="ADAL" clId="{487787FE-97B2-4EAD-82A8-1B994FED0A04}" dt="2022-06-22T16:08:50.216" v="303" actId="1076"/>
          <ac:picMkLst>
            <pc:docMk/>
            <pc:sldMk cId="3369451381" sldId="503"/>
            <ac:picMk id="1028" creationId="{56071E72-45B4-EA51-4D64-F61C18D6FDC7}"/>
          </ac:picMkLst>
        </pc:picChg>
      </pc:sldChg>
      <pc:sldChg chg="del">
        <pc:chgData name="Felipe Mendoza Giraldo" userId="09502e66-f946-4232-9789-c8087aea4d68" providerId="ADAL" clId="{487787FE-97B2-4EAD-82A8-1B994FED0A04}" dt="2022-06-22T19:29:55.746" v="2496" actId="47"/>
        <pc:sldMkLst>
          <pc:docMk/>
          <pc:sldMk cId="1811189401" sldId="604"/>
        </pc:sldMkLst>
      </pc:sldChg>
      <pc:sldChg chg="addSp delSp modSp mod">
        <pc:chgData name="Felipe Mendoza Giraldo" userId="09502e66-f946-4232-9789-c8087aea4d68" providerId="ADAL" clId="{487787FE-97B2-4EAD-82A8-1B994FED0A04}" dt="2022-06-22T16:20:53.835" v="525" actId="14100"/>
        <pc:sldMkLst>
          <pc:docMk/>
          <pc:sldMk cId="81534429" sldId="691"/>
        </pc:sldMkLst>
        <pc:spChg chg="del">
          <ac:chgData name="Felipe Mendoza Giraldo" userId="09502e66-f946-4232-9789-c8087aea4d68" providerId="ADAL" clId="{487787FE-97B2-4EAD-82A8-1B994FED0A04}" dt="2022-06-22T16:11:18.799" v="323" actId="478"/>
          <ac:spMkLst>
            <pc:docMk/>
            <pc:sldMk cId="81534429" sldId="691"/>
            <ac:spMk id="2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0:48.462" v="312" actId="207"/>
          <ac:spMkLst>
            <pc:docMk/>
            <pc:sldMk cId="81534429" sldId="691"/>
            <ac:spMk id="3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6:36.070" v="393" actId="14100"/>
          <ac:spMkLst>
            <pc:docMk/>
            <pc:sldMk cId="81534429" sldId="691"/>
            <ac:spMk id="8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6:36.070" v="393" actId="14100"/>
          <ac:spMkLst>
            <pc:docMk/>
            <pc:sldMk cId="81534429" sldId="691"/>
            <ac:spMk id="9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6:36.070" v="393" actId="14100"/>
          <ac:spMkLst>
            <pc:docMk/>
            <pc:sldMk cId="81534429" sldId="691"/>
            <ac:spMk id="10" creationId="{00000000-0000-0000-0000-000000000000}"/>
          </ac:spMkLst>
        </pc:spChg>
        <pc:spChg chg="del">
          <ac:chgData name="Felipe Mendoza Giraldo" userId="09502e66-f946-4232-9789-c8087aea4d68" providerId="ADAL" clId="{487787FE-97B2-4EAD-82A8-1B994FED0A04}" dt="2022-06-22T16:11:18.799" v="323" actId="478"/>
          <ac:spMkLst>
            <pc:docMk/>
            <pc:sldMk cId="81534429" sldId="691"/>
            <ac:spMk id="13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1:14.503" v="321" actId="122"/>
          <ac:spMkLst>
            <pc:docMk/>
            <pc:sldMk cId="81534429" sldId="691"/>
            <ac:spMk id="20" creationId="{DA235BCA-AB40-49F5-8052-4A884B71A0AB}"/>
          </ac:spMkLst>
        </pc:spChg>
        <pc:spChg chg="del">
          <ac:chgData name="Felipe Mendoza Giraldo" userId="09502e66-f946-4232-9789-c8087aea4d68" providerId="ADAL" clId="{487787FE-97B2-4EAD-82A8-1B994FED0A04}" dt="2022-06-22T16:11:20.188" v="324" actId="478"/>
          <ac:spMkLst>
            <pc:docMk/>
            <pc:sldMk cId="81534429" sldId="691"/>
            <ac:spMk id="25" creationId="{00000000-0000-0000-0000-000000000000}"/>
          </ac:spMkLst>
        </pc:spChg>
        <pc:spChg chg="add mod">
          <ac:chgData name="Felipe Mendoza Giraldo" userId="09502e66-f946-4232-9789-c8087aea4d68" providerId="ADAL" clId="{487787FE-97B2-4EAD-82A8-1B994FED0A04}" dt="2022-06-22T16:20:35.997" v="519" actId="403"/>
          <ac:spMkLst>
            <pc:docMk/>
            <pc:sldMk cId="81534429" sldId="691"/>
            <ac:spMk id="26" creationId="{D7A734A9-A3E5-FDD9-A7A0-54977158043C}"/>
          </ac:spMkLst>
        </pc:spChg>
        <pc:spChg chg="add mod">
          <ac:chgData name="Felipe Mendoza Giraldo" userId="09502e66-f946-4232-9789-c8087aea4d68" providerId="ADAL" clId="{487787FE-97B2-4EAD-82A8-1B994FED0A04}" dt="2022-06-22T16:20:53.835" v="525" actId="14100"/>
          <ac:spMkLst>
            <pc:docMk/>
            <pc:sldMk cId="81534429" sldId="691"/>
            <ac:spMk id="28" creationId="{B1B41295-BDEF-7BB9-80C5-C654E15BB32D}"/>
          </ac:spMkLst>
        </pc:spChg>
        <pc:spChg chg="add mod">
          <ac:chgData name="Felipe Mendoza Giraldo" userId="09502e66-f946-4232-9789-c8087aea4d68" providerId="ADAL" clId="{487787FE-97B2-4EAD-82A8-1B994FED0A04}" dt="2022-06-22T16:17:38.577" v="437" actId="207"/>
          <ac:spMkLst>
            <pc:docMk/>
            <pc:sldMk cId="81534429" sldId="691"/>
            <ac:spMk id="29" creationId="{647339A7-B3A1-958D-250E-331D5F79F686}"/>
          </ac:spMkLst>
        </pc:spChg>
        <pc:grpChg chg="mod">
          <ac:chgData name="Felipe Mendoza Giraldo" userId="09502e66-f946-4232-9789-c8087aea4d68" providerId="ADAL" clId="{487787FE-97B2-4EAD-82A8-1B994FED0A04}" dt="2022-06-22T16:16:36.070" v="393" actId="14100"/>
          <ac:grpSpMkLst>
            <pc:docMk/>
            <pc:sldMk cId="81534429" sldId="691"/>
            <ac:grpSpMk id="7" creationId="{00000000-0000-0000-0000-000000000000}"/>
          </ac:grpSpMkLst>
        </pc:grpChg>
        <pc:picChg chg="del">
          <ac:chgData name="Felipe Mendoza Giraldo" userId="09502e66-f946-4232-9789-c8087aea4d68" providerId="ADAL" clId="{487787FE-97B2-4EAD-82A8-1B994FED0A04}" dt="2022-06-22T16:11:16.763" v="322" actId="478"/>
          <ac:picMkLst>
            <pc:docMk/>
            <pc:sldMk cId="81534429" sldId="691"/>
            <ac:picMk id="1026" creationId="{00000000-0000-0000-0000-000000000000}"/>
          </ac:picMkLst>
        </pc:picChg>
        <pc:picChg chg="add mod">
          <ac:chgData name="Felipe Mendoza Giraldo" userId="09502e66-f946-4232-9789-c8087aea4d68" providerId="ADAL" clId="{487787FE-97B2-4EAD-82A8-1B994FED0A04}" dt="2022-06-22T16:16:14.872" v="387" actId="1076"/>
          <ac:picMkLst>
            <pc:docMk/>
            <pc:sldMk cId="81534429" sldId="691"/>
            <ac:picMk id="2050" creationId="{82E5F286-7E83-3B49-7CF8-0908EBB64DDD}"/>
          </ac:picMkLst>
        </pc:picChg>
        <pc:cxnChg chg="del">
          <ac:chgData name="Felipe Mendoza Giraldo" userId="09502e66-f946-4232-9789-c8087aea4d68" providerId="ADAL" clId="{487787FE-97B2-4EAD-82A8-1B994FED0A04}" dt="2022-06-22T16:11:18.799" v="323" actId="478"/>
          <ac:cxnSpMkLst>
            <pc:docMk/>
            <pc:sldMk cId="81534429" sldId="691"/>
            <ac:cxnSpMk id="6" creationId="{00000000-0000-0000-0000-000000000000}"/>
          </ac:cxnSpMkLst>
        </pc:cxnChg>
        <pc:cxnChg chg="del">
          <ac:chgData name="Felipe Mendoza Giraldo" userId="09502e66-f946-4232-9789-c8087aea4d68" providerId="ADAL" clId="{487787FE-97B2-4EAD-82A8-1B994FED0A04}" dt="2022-06-22T16:11:20.188" v="324" actId="478"/>
          <ac:cxnSpMkLst>
            <pc:docMk/>
            <pc:sldMk cId="81534429" sldId="691"/>
            <ac:cxnSpMk id="12" creationId="{00000000-0000-0000-0000-000000000000}"/>
          </ac:cxnSpMkLst>
        </pc:cxnChg>
      </pc:sldChg>
      <pc:sldChg chg="delSp modSp mod">
        <pc:chgData name="Felipe Mendoza Giraldo" userId="09502e66-f946-4232-9789-c8087aea4d68" providerId="ADAL" clId="{487787FE-97B2-4EAD-82A8-1B994FED0A04}" dt="2022-06-22T19:30:17.136" v="2513" actId="1367"/>
        <pc:sldMkLst>
          <pc:docMk/>
          <pc:sldMk cId="930768129" sldId="758"/>
        </pc:sldMkLst>
        <pc:spChg chg="mod">
          <ac:chgData name="Felipe Mendoza Giraldo" userId="09502e66-f946-4232-9789-c8087aea4d68" providerId="ADAL" clId="{487787FE-97B2-4EAD-82A8-1B994FED0A04}" dt="2022-06-22T19:30:11.839" v="2512" actId="20577"/>
          <ac:spMkLst>
            <pc:docMk/>
            <pc:sldMk cId="930768129" sldId="758"/>
            <ac:spMk id="2" creationId="{00000000-0000-0000-0000-000000000000}"/>
          </ac:spMkLst>
        </pc:spChg>
        <pc:picChg chg="mod">
          <ac:chgData name="Felipe Mendoza Giraldo" userId="09502e66-f946-4232-9789-c8087aea4d68" providerId="ADAL" clId="{487787FE-97B2-4EAD-82A8-1B994FED0A04}" dt="2022-06-22T19:30:17.136" v="2513" actId="1367"/>
          <ac:picMkLst>
            <pc:docMk/>
            <pc:sldMk cId="930768129" sldId="758"/>
            <ac:picMk id="7" creationId="{31461B58-E0B9-4790-AC5E-837EE67F3152}"/>
          </ac:picMkLst>
        </pc:picChg>
        <pc:picChg chg="del">
          <ac:chgData name="Felipe Mendoza Giraldo" userId="09502e66-f946-4232-9789-c8087aea4d68" providerId="ADAL" clId="{487787FE-97B2-4EAD-82A8-1B994FED0A04}" dt="2022-06-22T19:30:05.225" v="2505" actId="478"/>
          <ac:picMkLst>
            <pc:docMk/>
            <pc:sldMk cId="930768129" sldId="758"/>
            <ac:picMk id="2050" creationId="{66C42E20-4CB1-4480-AF3E-41E8ED90FB62}"/>
          </ac:picMkLst>
        </pc:picChg>
      </pc:sldChg>
      <pc:sldChg chg="modSp add del mod">
        <pc:chgData name="Felipe Mendoza Giraldo" userId="09502e66-f946-4232-9789-c8087aea4d68" providerId="ADAL" clId="{487787FE-97B2-4EAD-82A8-1B994FED0A04}" dt="2022-06-22T19:33:50.072" v="2551" actId="1076"/>
        <pc:sldMkLst>
          <pc:docMk/>
          <pc:sldMk cId="882636254" sldId="778"/>
        </pc:sldMkLst>
        <pc:spChg chg="mod">
          <ac:chgData name="Felipe Mendoza Giraldo" userId="09502e66-f946-4232-9789-c8087aea4d68" providerId="ADAL" clId="{487787FE-97B2-4EAD-82A8-1B994FED0A04}" dt="2022-06-22T19:33:50.072" v="2551" actId="1076"/>
          <ac:spMkLst>
            <pc:docMk/>
            <pc:sldMk cId="882636254" sldId="778"/>
            <ac:spMk id="22" creationId="{2DCF8793-051E-401C-9FD6-3A62F18D35B0}"/>
          </ac:spMkLst>
        </pc:spChg>
      </pc:sldChg>
      <pc:sldChg chg="addSp delSp modSp mod">
        <pc:chgData name="Felipe Mendoza Giraldo" userId="09502e66-f946-4232-9789-c8087aea4d68" providerId="ADAL" clId="{487787FE-97B2-4EAD-82A8-1B994FED0A04}" dt="2022-06-22T16:27:10.886" v="680" actId="20577"/>
        <pc:sldMkLst>
          <pc:docMk/>
          <pc:sldMk cId="49386735" sldId="779"/>
        </pc:sldMkLst>
        <pc:spChg chg="del">
          <ac:chgData name="Felipe Mendoza Giraldo" userId="09502e66-f946-4232-9789-c8087aea4d68" providerId="ADAL" clId="{487787FE-97B2-4EAD-82A8-1B994FED0A04}" dt="2022-06-22T16:18:30.602" v="470" actId="478"/>
          <ac:spMkLst>
            <pc:docMk/>
            <pc:sldMk cId="49386735" sldId="779"/>
            <ac:spMk id="2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18:19.644" v="467" actId="207"/>
          <ac:spMkLst>
            <pc:docMk/>
            <pc:sldMk cId="49386735" sldId="779"/>
            <ac:spMk id="3" creationId="{00000000-0000-0000-0000-000000000000}"/>
          </ac:spMkLst>
        </pc:spChg>
        <pc:spChg chg="del">
          <ac:chgData name="Felipe Mendoza Giraldo" userId="09502e66-f946-4232-9789-c8087aea4d68" providerId="ADAL" clId="{487787FE-97B2-4EAD-82A8-1B994FED0A04}" dt="2022-06-22T16:18:28.795" v="469" actId="478"/>
          <ac:spMkLst>
            <pc:docMk/>
            <pc:sldMk cId="49386735" sldId="779"/>
            <ac:spMk id="13" creationId="{00000000-0000-0000-0000-000000000000}"/>
          </ac:spMkLst>
        </pc:spChg>
        <pc:spChg chg="add mod">
          <ac:chgData name="Felipe Mendoza Giraldo" userId="09502e66-f946-4232-9789-c8087aea4d68" providerId="ADAL" clId="{487787FE-97B2-4EAD-82A8-1B994FED0A04}" dt="2022-06-22T16:23:18.437" v="600" actId="14100"/>
          <ac:spMkLst>
            <pc:docMk/>
            <pc:sldMk cId="49386735" sldId="779"/>
            <ac:spMk id="25" creationId="{F2F8304F-1DB8-A1E9-553E-F3ECD108698C}"/>
          </ac:spMkLst>
        </pc:spChg>
        <pc:spChg chg="mod">
          <ac:chgData name="Felipe Mendoza Giraldo" userId="09502e66-f946-4232-9789-c8087aea4d68" providerId="ADAL" clId="{487787FE-97B2-4EAD-82A8-1B994FED0A04}" dt="2022-06-22T16:19:53.179" v="514" actId="1076"/>
          <ac:spMkLst>
            <pc:docMk/>
            <pc:sldMk cId="49386735" sldId="779"/>
            <ac:spMk id="27" creationId="{556F1929-F933-46E5-8298-DA7CBC8E86FE}"/>
          </ac:spMkLst>
        </pc:spChg>
        <pc:spChg chg="mod">
          <ac:chgData name="Felipe Mendoza Giraldo" userId="09502e66-f946-4232-9789-c8087aea4d68" providerId="ADAL" clId="{487787FE-97B2-4EAD-82A8-1B994FED0A04}" dt="2022-06-22T16:20:08.408" v="517" actId="790"/>
          <ac:spMkLst>
            <pc:docMk/>
            <pc:sldMk cId="49386735" sldId="779"/>
            <ac:spMk id="31" creationId="{DA235BCA-AB40-49F5-8052-4A884B71A0AB}"/>
          </ac:spMkLst>
        </pc:spChg>
        <pc:spChg chg="add mod">
          <ac:chgData name="Felipe Mendoza Giraldo" userId="09502e66-f946-4232-9789-c8087aea4d68" providerId="ADAL" clId="{487787FE-97B2-4EAD-82A8-1B994FED0A04}" dt="2022-06-22T16:26:23.671" v="663" actId="1076"/>
          <ac:spMkLst>
            <pc:docMk/>
            <pc:sldMk cId="49386735" sldId="779"/>
            <ac:spMk id="39" creationId="{952120CF-328F-C445-767F-BE84D418A565}"/>
          </ac:spMkLst>
        </pc:spChg>
        <pc:spChg chg="add mod">
          <ac:chgData name="Felipe Mendoza Giraldo" userId="09502e66-f946-4232-9789-c8087aea4d68" providerId="ADAL" clId="{487787FE-97B2-4EAD-82A8-1B994FED0A04}" dt="2022-06-22T16:26:32.587" v="667" actId="20577"/>
          <ac:spMkLst>
            <pc:docMk/>
            <pc:sldMk cId="49386735" sldId="779"/>
            <ac:spMk id="40" creationId="{8393383D-15CE-7291-FF4F-FB80E24135B3}"/>
          </ac:spMkLst>
        </pc:spChg>
        <pc:spChg chg="add mod">
          <ac:chgData name="Felipe Mendoza Giraldo" userId="09502e66-f946-4232-9789-c8087aea4d68" providerId="ADAL" clId="{487787FE-97B2-4EAD-82A8-1B994FED0A04}" dt="2022-06-22T16:26:45.467" v="672" actId="20577"/>
          <ac:spMkLst>
            <pc:docMk/>
            <pc:sldMk cId="49386735" sldId="779"/>
            <ac:spMk id="41" creationId="{8D7F7E03-5E93-31FC-EDA2-4BBFFC42D816}"/>
          </ac:spMkLst>
        </pc:spChg>
        <pc:spChg chg="add mod">
          <ac:chgData name="Felipe Mendoza Giraldo" userId="09502e66-f946-4232-9789-c8087aea4d68" providerId="ADAL" clId="{487787FE-97B2-4EAD-82A8-1B994FED0A04}" dt="2022-06-22T16:27:04.067" v="676" actId="20577"/>
          <ac:spMkLst>
            <pc:docMk/>
            <pc:sldMk cId="49386735" sldId="779"/>
            <ac:spMk id="42" creationId="{E7AE69A7-7E84-DCB2-1C3C-C2880FAB7FF2}"/>
          </ac:spMkLst>
        </pc:spChg>
        <pc:spChg chg="add mod">
          <ac:chgData name="Felipe Mendoza Giraldo" userId="09502e66-f946-4232-9789-c8087aea4d68" providerId="ADAL" clId="{487787FE-97B2-4EAD-82A8-1B994FED0A04}" dt="2022-06-22T16:27:10.886" v="680" actId="20577"/>
          <ac:spMkLst>
            <pc:docMk/>
            <pc:sldMk cId="49386735" sldId="779"/>
            <ac:spMk id="43" creationId="{878DBD0A-4ACB-5DBB-D944-2A109EA4A909}"/>
          </ac:spMkLst>
        </pc:spChg>
        <pc:picChg chg="add mod">
          <ac:chgData name="Felipe Mendoza Giraldo" userId="09502e66-f946-4232-9789-c8087aea4d68" providerId="ADAL" clId="{487787FE-97B2-4EAD-82A8-1B994FED0A04}" dt="2022-06-22T16:25:42.791" v="652" actId="14100"/>
          <ac:picMkLst>
            <pc:docMk/>
            <pc:sldMk cId="49386735" sldId="779"/>
            <ac:picMk id="11" creationId="{CBB6C829-08D0-C723-FED4-FBDAB1BE8DE5}"/>
          </ac:picMkLst>
        </pc:picChg>
        <pc:picChg chg="add mod">
          <ac:chgData name="Felipe Mendoza Giraldo" userId="09502e66-f946-4232-9789-c8087aea4d68" providerId="ADAL" clId="{487787FE-97B2-4EAD-82A8-1B994FED0A04}" dt="2022-06-22T16:25:42.791" v="652" actId="14100"/>
          <ac:picMkLst>
            <pc:docMk/>
            <pc:sldMk cId="49386735" sldId="779"/>
            <ac:picMk id="14" creationId="{A74639D8-F1D5-53ED-2B99-5FF1340D3862}"/>
          </ac:picMkLst>
        </pc:picChg>
        <pc:picChg chg="add mod">
          <ac:chgData name="Felipe Mendoza Giraldo" userId="09502e66-f946-4232-9789-c8087aea4d68" providerId="ADAL" clId="{487787FE-97B2-4EAD-82A8-1B994FED0A04}" dt="2022-06-22T16:25:51.710" v="654" actId="1076"/>
          <ac:picMkLst>
            <pc:docMk/>
            <pc:sldMk cId="49386735" sldId="779"/>
            <ac:picMk id="22" creationId="{1CAC4EE6-0AF0-5FAD-59E7-C2695A9E71B6}"/>
          </ac:picMkLst>
        </pc:picChg>
        <pc:picChg chg="add del mod">
          <ac:chgData name="Felipe Mendoza Giraldo" userId="09502e66-f946-4232-9789-c8087aea4d68" providerId="ADAL" clId="{487787FE-97B2-4EAD-82A8-1B994FED0A04}" dt="2022-06-22T16:23:55.195" v="616" actId="478"/>
          <ac:picMkLst>
            <pc:docMk/>
            <pc:sldMk cId="49386735" sldId="779"/>
            <ac:picMk id="28" creationId="{5EF17961-68A9-59CF-B442-F36960001E61}"/>
          </ac:picMkLst>
        </pc:picChg>
        <pc:picChg chg="add mod">
          <ac:chgData name="Felipe Mendoza Giraldo" userId="09502e66-f946-4232-9789-c8087aea4d68" providerId="ADAL" clId="{487787FE-97B2-4EAD-82A8-1B994FED0A04}" dt="2022-06-22T16:25:55.369" v="655" actId="1076"/>
          <ac:picMkLst>
            <pc:docMk/>
            <pc:sldMk cId="49386735" sldId="779"/>
            <ac:picMk id="33" creationId="{EA9441A4-9744-CC1E-17ED-7926997DAA70}"/>
          </ac:picMkLst>
        </pc:picChg>
        <pc:picChg chg="add mod">
          <ac:chgData name="Felipe Mendoza Giraldo" userId="09502e66-f946-4232-9789-c8087aea4d68" providerId="ADAL" clId="{487787FE-97B2-4EAD-82A8-1B994FED0A04}" dt="2022-06-22T16:25:57.850" v="656" actId="1076"/>
          <ac:picMkLst>
            <pc:docMk/>
            <pc:sldMk cId="49386735" sldId="779"/>
            <ac:picMk id="35" creationId="{8E7A0657-635E-8CDD-1FB7-6F5FF416E65B}"/>
          </ac:picMkLst>
        </pc:picChg>
        <pc:picChg chg="del">
          <ac:chgData name="Felipe Mendoza Giraldo" userId="09502e66-f946-4232-9789-c8087aea4d68" providerId="ADAL" clId="{487787FE-97B2-4EAD-82A8-1B994FED0A04}" dt="2022-06-22T16:18:26.254" v="468" actId="478"/>
          <ac:picMkLst>
            <pc:docMk/>
            <pc:sldMk cId="49386735" sldId="779"/>
            <ac:picMk id="1026" creationId="{00000000-0000-0000-0000-000000000000}"/>
          </ac:picMkLst>
        </pc:picChg>
        <pc:cxnChg chg="mod">
          <ac:chgData name="Felipe Mendoza Giraldo" userId="09502e66-f946-4232-9789-c8087aea4d68" providerId="ADAL" clId="{487787FE-97B2-4EAD-82A8-1B994FED0A04}" dt="2022-06-22T16:19:47.890" v="512" actId="14100"/>
          <ac:cxnSpMkLst>
            <pc:docMk/>
            <pc:sldMk cId="49386735" sldId="779"/>
            <ac:cxnSpMk id="24" creationId="{5AD1A8F5-7286-41ED-821E-B24A937C258C}"/>
          </ac:cxnSpMkLst>
        </pc:cxnChg>
        <pc:cxnChg chg="del">
          <ac:chgData name="Felipe Mendoza Giraldo" userId="09502e66-f946-4232-9789-c8087aea4d68" providerId="ADAL" clId="{487787FE-97B2-4EAD-82A8-1B994FED0A04}" dt="2022-06-22T16:18:30.602" v="470" actId="478"/>
          <ac:cxnSpMkLst>
            <pc:docMk/>
            <pc:sldMk cId="49386735" sldId="779"/>
            <ac:cxnSpMk id="26" creationId="{00000000-0000-0000-0000-000000000000}"/>
          </ac:cxnSpMkLst>
        </pc:cxnChg>
        <pc:cxnChg chg="del">
          <ac:chgData name="Felipe Mendoza Giraldo" userId="09502e66-f946-4232-9789-c8087aea4d68" providerId="ADAL" clId="{487787FE-97B2-4EAD-82A8-1B994FED0A04}" dt="2022-06-22T16:18:30.602" v="470" actId="478"/>
          <ac:cxnSpMkLst>
            <pc:docMk/>
            <pc:sldMk cId="49386735" sldId="779"/>
            <ac:cxnSpMk id="29" creationId="{00000000-0000-0000-0000-000000000000}"/>
          </ac:cxnSpMkLst>
        </pc:cxnChg>
        <pc:cxnChg chg="del">
          <ac:chgData name="Felipe Mendoza Giraldo" userId="09502e66-f946-4232-9789-c8087aea4d68" providerId="ADAL" clId="{487787FE-97B2-4EAD-82A8-1B994FED0A04}" dt="2022-06-22T16:18:30.602" v="470" actId="478"/>
          <ac:cxnSpMkLst>
            <pc:docMk/>
            <pc:sldMk cId="49386735" sldId="779"/>
            <ac:cxnSpMk id="30" creationId="{00000000-0000-0000-0000-000000000000}"/>
          </ac:cxnSpMkLst>
        </pc:cxnChg>
      </pc:sldChg>
      <pc:sldChg chg="addSp delSp modSp mod">
        <pc:chgData name="Felipe Mendoza Giraldo" userId="09502e66-f946-4232-9789-c8087aea4d68" providerId="ADAL" clId="{487787FE-97B2-4EAD-82A8-1B994FED0A04}" dt="2022-06-22T17:23:13.349" v="1261" actId="207"/>
        <pc:sldMkLst>
          <pc:docMk/>
          <pc:sldMk cId="919262945" sldId="780"/>
        </pc:sldMkLst>
        <pc:spChg chg="del">
          <ac:chgData name="Felipe Mendoza Giraldo" userId="09502e66-f946-4232-9789-c8087aea4d68" providerId="ADAL" clId="{487787FE-97B2-4EAD-82A8-1B994FED0A04}" dt="2022-06-22T16:35:53.065" v="682" actId="478"/>
          <ac:spMkLst>
            <pc:docMk/>
            <pc:sldMk cId="919262945" sldId="780"/>
            <ac:spMk id="2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7:23:13.349" v="1261" actId="207"/>
          <ac:spMkLst>
            <pc:docMk/>
            <pc:sldMk cId="919262945" sldId="780"/>
            <ac:spMk id="3" creationId="{00000000-0000-0000-0000-000000000000}"/>
          </ac:spMkLst>
        </pc:spChg>
        <pc:spChg chg="del">
          <ac:chgData name="Felipe Mendoza Giraldo" userId="09502e66-f946-4232-9789-c8087aea4d68" providerId="ADAL" clId="{487787FE-97B2-4EAD-82A8-1B994FED0A04}" dt="2022-06-22T16:35:53.065" v="682" actId="478"/>
          <ac:spMkLst>
            <pc:docMk/>
            <pc:sldMk cId="919262945" sldId="780"/>
            <ac:spMk id="13" creationId="{00000000-0000-0000-0000-000000000000}"/>
          </ac:spMkLst>
        </pc:spChg>
        <pc:spChg chg="del mod">
          <ac:chgData name="Felipe Mendoza Giraldo" userId="09502e66-f946-4232-9789-c8087aea4d68" providerId="ADAL" clId="{487787FE-97B2-4EAD-82A8-1B994FED0A04}" dt="2022-06-22T16:44:12.125" v="808" actId="478"/>
          <ac:spMkLst>
            <pc:docMk/>
            <pc:sldMk cId="919262945" sldId="780"/>
            <ac:spMk id="23" creationId="{DA235BCA-AB40-49F5-8052-4A884B71A0AB}"/>
          </ac:spMkLst>
        </pc:spChg>
        <pc:spChg chg="add del">
          <ac:chgData name="Felipe Mendoza Giraldo" userId="09502e66-f946-4232-9789-c8087aea4d68" providerId="ADAL" clId="{487787FE-97B2-4EAD-82A8-1B994FED0A04}" dt="2022-06-22T16:41:07.483" v="775" actId="478"/>
          <ac:spMkLst>
            <pc:docMk/>
            <pc:sldMk cId="919262945" sldId="780"/>
            <ac:spMk id="25" creationId="{2A05AC57-C6E3-AF3C-F974-433C18C8F837}"/>
          </ac:spMkLst>
        </pc:spChg>
        <pc:spChg chg="mod">
          <ac:chgData name="Felipe Mendoza Giraldo" userId="09502e66-f946-4232-9789-c8087aea4d68" providerId="ADAL" clId="{487787FE-97B2-4EAD-82A8-1B994FED0A04}" dt="2022-06-22T16:44:21.445" v="810" actId="1076"/>
          <ac:spMkLst>
            <pc:docMk/>
            <pc:sldMk cId="919262945" sldId="780"/>
            <ac:spMk id="27" creationId="{556F1929-F933-46E5-8298-DA7CBC8E86FE}"/>
          </ac:spMkLst>
        </pc:spChg>
        <pc:spChg chg="add mod">
          <ac:chgData name="Felipe Mendoza Giraldo" userId="09502e66-f946-4232-9789-c8087aea4d68" providerId="ADAL" clId="{487787FE-97B2-4EAD-82A8-1B994FED0A04}" dt="2022-06-22T16:44:27.065" v="812" actId="14100"/>
          <ac:spMkLst>
            <pc:docMk/>
            <pc:sldMk cId="919262945" sldId="780"/>
            <ac:spMk id="28" creationId="{F831D2DC-864D-A5AA-3E72-F1BC572853F6}"/>
          </ac:spMkLst>
        </pc:spChg>
        <pc:spChg chg="add mod">
          <ac:chgData name="Felipe Mendoza Giraldo" userId="09502e66-f946-4232-9789-c8087aea4d68" providerId="ADAL" clId="{487787FE-97B2-4EAD-82A8-1B994FED0A04}" dt="2022-06-22T16:46:06.430" v="831" actId="1076"/>
          <ac:spMkLst>
            <pc:docMk/>
            <pc:sldMk cId="919262945" sldId="780"/>
            <ac:spMk id="31" creationId="{51331A7E-9BAE-2581-AB62-CA73B74E6015}"/>
          </ac:spMkLst>
        </pc:spChg>
        <pc:picChg chg="add mod">
          <ac:chgData name="Felipe Mendoza Giraldo" userId="09502e66-f946-4232-9789-c8087aea4d68" providerId="ADAL" clId="{487787FE-97B2-4EAD-82A8-1B994FED0A04}" dt="2022-06-22T16:46:09.630" v="832" actId="1076"/>
          <ac:picMkLst>
            <pc:docMk/>
            <pc:sldMk cId="919262945" sldId="780"/>
            <ac:picMk id="12" creationId="{5EC6B210-3133-DEC8-2378-18E3B16A2FA9}"/>
          </ac:picMkLst>
        </pc:picChg>
        <pc:picChg chg="del">
          <ac:chgData name="Felipe Mendoza Giraldo" userId="09502e66-f946-4232-9789-c8087aea4d68" providerId="ADAL" clId="{487787FE-97B2-4EAD-82A8-1B994FED0A04}" dt="2022-06-22T16:35:50.536" v="681" actId="478"/>
          <ac:picMkLst>
            <pc:docMk/>
            <pc:sldMk cId="919262945" sldId="780"/>
            <ac:picMk id="1026" creationId="{00000000-0000-0000-0000-000000000000}"/>
          </ac:picMkLst>
        </pc:picChg>
        <pc:cxnChg chg="mod">
          <ac:chgData name="Felipe Mendoza Giraldo" userId="09502e66-f946-4232-9789-c8087aea4d68" providerId="ADAL" clId="{487787FE-97B2-4EAD-82A8-1B994FED0A04}" dt="2022-06-22T16:44:17.120" v="809" actId="14100"/>
          <ac:cxnSpMkLst>
            <pc:docMk/>
            <pc:sldMk cId="919262945" sldId="780"/>
            <ac:cxnSpMk id="24" creationId="{5AD1A8F5-7286-41ED-821E-B24A937C258C}"/>
          </ac:cxnSpMkLst>
        </pc:cxnChg>
        <pc:cxnChg chg="del">
          <ac:chgData name="Felipe Mendoza Giraldo" userId="09502e66-f946-4232-9789-c8087aea4d68" providerId="ADAL" clId="{487787FE-97B2-4EAD-82A8-1B994FED0A04}" dt="2022-06-22T16:35:53.065" v="682" actId="478"/>
          <ac:cxnSpMkLst>
            <pc:docMk/>
            <pc:sldMk cId="919262945" sldId="780"/>
            <ac:cxnSpMk id="26" creationId="{00000000-0000-0000-0000-000000000000}"/>
          </ac:cxnSpMkLst>
        </pc:cxnChg>
        <pc:cxnChg chg="del">
          <ac:chgData name="Felipe Mendoza Giraldo" userId="09502e66-f946-4232-9789-c8087aea4d68" providerId="ADAL" clId="{487787FE-97B2-4EAD-82A8-1B994FED0A04}" dt="2022-06-22T16:35:53.065" v="682" actId="478"/>
          <ac:cxnSpMkLst>
            <pc:docMk/>
            <pc:sldMk cId="919262945" sldId="780"/>
            <ac:cxnSpMk id="30" creationId="{00000000-0000-0000-0000-000000000000}"/>
          </ac:cxnSpMkLst>
        </pc:cxnChg>
      </pc:sldChg>
      <pc:sldChg chg="del">
        <pc:chgData name="Felipe Mendoza Giraldo" userId="09502e66-f946-4232-9789-c8087aea4d68" providerId="ADAL" clId="{487787FE-97B2-4EAD-82A8-1B994FED0A04}" dt="2022-06-22T19:29:52.222" v="2489" actId="47"/>
        <pc:sldMkLst>
          <pc:docMk/>
          <pc:sldMk cId="3849443776" sldId="781"/>
        </pc:sldMkLst>
      </pc:sldChg>
      <pc:sldChg chg="del">
        <pc:chgData name="Felipe Mendoza Giraldo" userId="09502e66-f946-4232-9789-c8087aea4d68" providerId="ADAL" clId="{487787FE-97B2-4EAD-82A8-1B994FED0A04}" dt="2022-06-22T19:29:53.987" v="2490" actId="47"/>
        <pc:sldMkLst>
          <pc:docMk/>
          <pc:sldMk cId="2081536827" sldId="782"/>
        </pc:sldMkLst>
      </pc:sldChg>
      <pc:sldChg chg="del">
        <pc:chgData name="Felipe Mendoza Giraldo" userId="09502e66-f946-4232-9789-c8087aea4d68" providerId="ADAL" clId="{487787FE-97B2-4EAD-82A8-1B994FED0A04}" dt="2022-06-22T19:29:55.998" v="2497" actId="47"/>
        <pc:sldMkLst>
          <pc:docMk/>
          <pc:sldMk cId="2168729787" sldId="783"/>
        </pc:sldMkLst>
      </pc:sldChg>
      <pc:sldChg chg="del">
        <pc:chgData name="Felipe Mendoza Giraldo" userId="09502e66-f946-4232-9789-c8087aea4d68" providerId="ADAL" clId="{487787FE-97B2-4EAD-82A8-1B994FED0A04}" dt="2022-06-22T19:29:54.215" v="2491" actId="47"/>
        <pc:sldMkLst>
          <pc:docMk/>
          <pc:sldMk cId="1350402297" sldId="784"/>
        </pc:sldMkLst>
      </pc:sldChg>
      <pc:sldChg chg="del">
        <pc:chgData name="Felipe Mendoza Giraldo" userId="09502e66-f946-4232-9789-c8087aea4d68" providerId="ADAL" clId="{487787FE-97B2-4EAD-82A8-1B994FED0A04}" dt="2022-06-22T19:29:56.470" v="2499" actId="47"/>
        <pc:sldMkLst>
          <pc:docMk/>
          <pc:sldMk cId="3238594426" sldId="785"/>
        </pc:sldMkLst>
      </pc:sldChg>
      <pc:sldChg chg="del">
        <pc:chgData name="Felipe Mendoza Giraldo" userId="09502e66-f946-4232-9789-c8087aea4d68" providerId="ADAL" clId="{487787FE-97B2-4EAD-82A8-1B994FED0A04}" dt="2022-06-22T19:29:56.253" v="2498" actId="47"/>
        <pc:sldMkLst>
          <pc:docMk/>
          <pc:sldMk cId="245423965" sldId="786"/>
        </pc:sldMkLst>
      </pc:sldChg>
      <pc:sldChg chg="del">
        <pc:chgData name="Felipe Mendoza Giraldo" userId="09502e66-f946-4232-9789-c8087aea4d68" providerId="ADAL" clId="{487787FE-97B2-4EAD-82A8-1B994FED0A04}" dt="2022-06-22T19:29:54.522" v="2492" actId="47"/>
        <pc:sldMkLst>
          <pc:docMk/>
          <pc:sldMk cId="3371782145" sldId="787"/>
        </pc:sldMkLst>
      </pc:sldChg>
      <pc:sldChg chg="del">
        <pc:chgData name="Felipe Mendoza Giraldo" userId="09502e66-f946-4232-9789-c8087aea4d68" providerId="ADAL" clId="{487787FE-97B2-4EAD-82A8-1B994FED0A04}" dt="2022-06-22T19:29:54.797" v="2493" actId="47"/>
        <pc:sldMkLst>
          <pc:docMk/>
          <pc:sldMk cId="253300737" sldId="788"/>
        </pc:sldMkLst>
      </pc:sldChg>
      <pc:sldChg chg="del">
        <pc:chgData name="Felipe Mendoza Giraldo" userId="09502e66-f946-4232-9789-c8087aea4d68" providerId="ADAL" clId="{487787FE-97B2-4EAD-82A8-1B994FED0A04}" dt="2022-06-22T19:29:55.046" v="2494" actId="47"/>
        <pc:sldMkLst>
          <pc:docMk/>
          <pc:sldMk cId="985861533" sldId="789"/>
        </pc:sldMkLst>
      </pc:sldChg>
      <pc:sldChg chg="del">
        <pc:chgData name="Felipe Mendoza Giraldo" userId="09502e66-f946-4232-9789-c8087aea4d68" providerId="ADAL" clId="{487787FE-97B2-4EAD-82A8-1B994FED0A04}" dt="2022-06-22T19:29:56.703" v="2500" actId="47"/>
        <pc:sldMkLst>
          <pc:docMk/>
          <pc:sldMk cId="221925717" sldId="790"/>
        </pc:sldMkLst>
      </pc:sldChg>
      <pc:sldChg chg="del">
        <pc:chgData name="Felipe Mendoza Giraldo" userId="09502e66-f946-4232-9789-c8087aea4d68" providerId="ADAL" clId="{487787FE-97B2-4EAD-82A8-1B994FED0A04}" dt="2022-06-22T19:29:56.934" v="2501" actId="47"/>
        <pc:sldMkLst>
          <pc:docMk/>
          <pc:sldMk cId="2322713894" sldId="791"/>
        </pc:sldMkLst>
      </pc:sldChg>
      <pc:sldChg chg="del">
        <pc:chgData name="Felipe Mendoza Giraldo" userId="09502e66-f946-4232-9789-c8087aea4d68" providerId="ADAL" clId="{487787FE-97B2-4EAD-82A8-1B994FED0A04}" dt="2022-06-22T19:29:57.196" v="2502" actId="47"/>
        <pc:sldMkLst>
          <pc:docMk/>
          <pc:sldMk cId="1483809232" sldId="792"/>
        </pc:sldMkLst>
      </pc:sldChg>
      <pc:sldChg chg="addSp delSp modSp add mod ord">
        <pc:chgData name="Felipe Mendoza Giraldo" userId="09502e66-f946-4232-9789-c8087aea4d68" providerId="ADAL" clId="{487787FE-97B2-4EAD-82A8-1B994FED0A04}" dt="2022-06-22T16:42:43.109" v="791" actId="313"/>
        <pc:sldMkLst>
          <pc:docMk/>
          <pc:sldMk cId="1606562347" sldId="793"/>
        </pc:sldMkLst>
        <pc:spChg chg="mod">
          <ac:chgData name="Felipe Mendoza Giraldo" userId="09502e66-f946-4232-9789-c8087aea4d68" providerId="ADAL" clId="{487787FE-97B2-4EAD-82A8-1B994FED0A04}" dt="2022-06-22T16:36:15.065" v="694" actId="20577"/>
          <ac:spMkLst>
            <pc:docMk/>
            <pc:sldMk cId="1606562347" sldId="793"/>
            <ac:spMk id="6" creationId="{00000000-0000-0000-0000-000000000000}"/>
          </ac:spMkLst>
        </pc:spChg>
        <pc:spChg chg="del">
          <ac:chgData name="Felipe Mendoza Giraldo" userId="09502e66-f946-4232-9789-c8087aea4d68" providerId="ADAL" clId="{487787FE-97B2-4EAD-82A8-1B994FED0A04}" dt="2022-06-22T16:36:19.014" v="695" actId="478"/>
          <ac:spMkLst>
            <pc:docMk/>
            <pc:sldMk cId="1606562347" sldId="793"/>
            <ac:spMk id="7" creationId="{00000000-0000-0000-0000-000000000000}"/>
          </ac:spMkLst>
        </pc:spChg>
        <pc:spChg chg="add mod">
          <ac:chgData name="Felipe Mendoza Giraldo" userId="09502e66-f946-4232-9789-c8087aea4d68" providerId="ADAL" clId="{487787FE-97B2-4EAD-82A8-1B994FED0A04}" dt="2022-06-22T16:42:43.109" v="791" actId="313"/>
          <ac:spMkLst>
            <pc:docMk/>
            <pc:sldMk cId="1606562347" sldId="793"/>
            <ac:spMk id="8" creationId="{EDF12125-5C18-5EF1-B7E1-F03D730F2945}"/>
          </ac:spMkLst>
        </pc:spChg>
        <pc:spChg chg="add del mod">
          <ac:chgData name="Felipe Mendoza Giraldo" userId="09502e66-f946-4232-9789-c8087aea4d68" providerId="ADAL" clId="{487787FE-97B2-4EAD-82A8-1B994FED0A04}" dt="2022-06-22T16:37:49.326" v="732"/>
          <ac:spMkLst>
            <pc:docMk/>
            <pc:sldMk cId="1606562347" sldId="793"/>
            <ac:spMk id="9" creationId="{907254FE-35D8-CD21-E4A1-D87B8E72C591}"/>
          </ac:spMkLst>
        </pc:spChg>
        <pc:picChg chg="del">
          <ac:chgData name="Felipe Mendoza Giraldo" userId="09502e66-f946-4232-9789-c8087aea4d68" providerId="ADAL" clId="{487787FE-97B2-4EAD-82A8-1B994FED0A04}" dt="2022-06-22T16:36:19.675" v="696" actId="478"/>
          <ac:picMkLst>
            <pc:docMk/>
            <pc:sldMk cId="1606562347" sldId="793"/>
            <ac:picMk id="1028" creationId="{56071E72-45B4-EA51-4D64-F61C18D6FDC7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7:23:19.357" v="1262" actId="207"/>
        <pc:sldMkLst>
          <pc:docMk/>
          <pc:sldMk cId="3861884885" sldId="794"/>
        </pc:sldMkLst>
        <pc:spChg chg="mod">
          <ac:chgData name="Felipe Mendoza Giraldo" userId="09502e66-f946-4232-9789-c8087aea4d68" providerId="ADAL" clId="{487787FE-97B2-4EAD-82A8-1B994FED0A04}" dt="2022-06-22T17:23:19.357" v="1262" actId="207"/>
          <ac:spMkLst>
            <pc:docMk/>
            <pc:sldMk cId="3861884885" sldId="794"/>
            <ac:spMk id="3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6:46:43.159" v="845" actId="1076"/>
          <ac:spMkLst>
            <pc:docMk/>
            <pc:sldMk cId="3861884885" sldId="794"/>
            <ac:spMk id="31" creationId="{51331A7E-9BAE-2581-AB62-CA73B74E6015}"/>
          </ac:spMkLst>
        </pc:spChg>
        <pc:picChg chg="add mod">
          <ac:chgData name="Felipe Mendoza Giraldo" userId="09502e66-f946-4232-9789-c8087aea4d68" providerId="ADAL" clId="{487787FE-97B2-4EAD-82A8-1B994FED0A04}" dt="2022-06-22T17:02:04.815" v="1000" actId="1076"/>
          <ac:picMkLst>
            <pc:docMk/>
            <pc:sldMk cId="3861884885" sldId="794"/>
            <ac:picMk id="4" creationId="{B6E812BB-9CB3-5310-BF8E-F70337CD2CE5}"/>
          </ac:picMkLst>
        </pc:picChg>
        <pc:picChg chg="del">
          <ac:chgData name="Felipe Mendoza Giraldo" userId="09502e66-f946-4232-9789-c8087aea4d68" providerId="ADAL" clId="{487787FE-97B2-4EAD-82A8-1B994FED0A04}" dt="2022-06-22T16:46:20.063" v="837" actId="478"/>
          <ac:picMkLst>
            <pc:docMk/>
            <pc:sldMk cId="3861884885" sldId="794"/>
            <ac:picMk id="12" creationId="{5EC6B210-3133-DEC8-2378-18E3B16A2FA9}"/>
          </ac:picMkLst>
        </pc:picChg>
      </pc:sldChg>
      <pc:sldChg chg="addSp delSp modSp add mod ord">
        <pc:chgData name="Felipe Mendoza Giraldo" userId="09502e66-f946-4232-9789-c8087aea4d68" providerId="ADAL" clId="{487787FE-97B2-4EAD-82A8-1B994FED0A04}" dt="2022-06-22T20:30:41.360" v="2674"/>
        <pc:sldMkLst>
          <pc:docMk/>
          <pc:sldMk cId="1706357530" sldId="795"/>
        </pc:sldMkLst>
        <pc:spChg chg="mod">
          <ac:chgData name="Felipe Mendoza Giraldo" userId="09502e66-f946-4232-9789-c8087aea4d68" providerId="ADAL" clId="{487787FE-97B2-4EAD-82A8-1B994FED0A04}" dt="2022-06-22T17:23:33.787" v="1265" actId="207"/>
          <ac:spMkLst>
            <pc:docMk/>
            <pc:sldMk cId="1706357530" sldId="795"/>
            <ac:spMk id="3" creationId="{00000000-0000-0000-0000-000000000000}"/>
          </ac:spMkLst>
        </pc:spChg>
        <pc:spChg chg="add del mod">
          <ac:chgData name="Felipe Mendoza Giraldo" userId="09502e66-f946-4232-9789-c8087aea4d68" providerId="ADAL" clId="{487787FE-97B2-4EAD-82A8-1B994FED0A04}" dt="2022-06-22T17:03:24.140" v="1001" actId="478"/>
          <ac:spMkLst>
            <pc:docMk/>
            <pc:sldMk cId="1706357530" sldId="795"/>
            <ac:spMk id="20" creationId="{A7F8388E-4097-EA0E-040B-BE28B1B5DBD7}"/>
          </ac:spMkLst>
        </pc:spChg>
        <pc:spChg chg="add del mod">
          <ac:chgData name="Felipe Mendoza Giraldo" userId="09502e66-f946-4232-9789-c8087aea4d68" providerId="ADAL" clId="{487787FE-97B2-4EAD-82A8-1B994FED0A04}" dt="2022-06-22T17:03:25.977" v="1002" actId="478"/>
          <ac:spMkLst>
            <pc:docMk/>
            <pc:sldMk cId="1706357530" sldId="795"/>
            <ac:spMk id="22" creationId="{CBEE8A46-DD05-30F6-C387-EAF207D801CC}"/>
          </ac:spMkLst>
        </pc:spChg>
        <pc:spChg chg="mod">
          <ac:chgData name="Felipe Mendoza Giraldo" userId="09502e66-f946-4232-9789-c8087aea4d68" providerId="ADAL" clId="{487787FE-97B2-4EAD-82A8-1B994FED0A04}" dt="2022-06-22T19:25:27.122" v="2360" actId="1076"/>
          <ac:spMkLst>
            <pc:docMk/>
            <pc:sldMk cId="1706357530" sldId="795"/>
            <ac:spMk id="31" creationId="{51331A7E-9BAE-2581-AB62-CA73B74E6015}"/>
          </ac:spMkLst>
        </pc:spChg>
        <pc:picChg chg="del">
          <ac:chgData name="Felipe Mendoza Giraldo" userId="09502e66-f946-4232-9789-c8087aea4d68" providerId="ADAL" clId="{487787FE-97B2-4EAD-82A8-1B994FED0A04}" dt="2022-06-22T16:47:45.652" v="874" actId="478"/>
          <ac:picMkLst>
            <pc:docMk/>
            <pc:sldMk cId="1706357530" sldId="795"/>
            <ac:picMk id="4" creationId="{B6E812BB-9CB3-5310-BF8E-F70337CD2CE5}"/>
          </ac:picMkLst>
        </pc:picChg>
        <pc:picChg chg="add del mod">
          <ac:chgData name="Felipe Mendoza Giraldo" userId="09502e66-f946-4232-9789-c8087aea4d68" providerId="ADAL" clId="{487787FE-97B2-4EAD-82A8-1B994FED0A04}" dt="2022-06-22T17:03:39.113" v="1019" actId="478"/>
          <ac:picMkLst>
            <pc:docMk/>
            <pc:sldMk cId="1706357530" sldId="795"/>
            <ac:picMk id="6" creationId="{DFBF5C29-9E91-FD2E-6224-450C7BBA6C9B}"/>
          </ac:picMkLst>
        </pc:picChg>
        <pc:picChg chg="add mod">
          <ac:chgData name="Felipe Mendoza Giraldo" userId="09502e66-f946-4232-9789-c8087aea4d68" providerId="ADAL" clId="{487787FE-97B2-4EAD-82A8-1B994FED0A04}" dt="2022-06-22T17:12:37.358" v="1109" actId="14100"/>
          <ac:picMkLst>
            <pc:docMk/>
            <pc:sldMk cId="1706357530" sldId="795"/>
            <ac:picMk id="12" creationId="{837AB238-BFB5-8201-C4FF-0834492FAC10}"/>
          </ac:picMkLst>
        </pc:picChg>
        <pc:picChg chg="add mod modCrop">
          <ac:chgData name="Felipe Mendoza Giraldo" userId="09502e66-f946-4232-9789-c8087aea4d68" providerId="ADAL" clId="{487787FE-97B2-4EAD-82A8-1B994FED0A04}" dt="2022-06-22T17:13:58.118" v="1130" actId="1076"/>
          <ac:picMkLst>
            <pc:docMk/>
            <pc:sldMk cId="1706357530" sldId="795"/>
            <ac:picMk id="14" creationId="{85884500-BD31-C2B2-3DB0-ECE5BEE46DEC}"/>
          </ac:picMkLst>
        </pc:picChg>
      </pc:sldChg>
      <pc:sldChg chg="addSp modSp add mod">
        <pc:chgData name="Felipe Mendoza Giraldo" userId="09502e66-f946-4232-9789-c8087aea4d68" providerId="ADAL" clId="{487787FE-97B2-4EAD-82A8-1B994FED0A04}" dt="2022-06-22T17:23:23.806" v="1263" actId="207"/>
        <pc:sldMkLst>
          <pc:docMk/>
          <pc:sldMk cId="3974143427" sldId="796"/>
        </pc:sldMkLst>
        <pc:spChg chg="mod">
          <ac:chgData name="Felipe Mendoza Giraldo" userId="09502e66-f946-4232-9789-c8087aea4d68" providerId="ADAL" clId="{487787FE-97B2-4EAD-82A8-1B994FED0A04}" dt="2022-06-22T17:23:23.806" v="1263" actId="207"/>
          <ac:spMkLst>
            <pc:docMk/>
            <pc:sldMk cId="3974143427" sldId="796"/>
            <ac:spMk id="3" creationId="{00000000-0000-0000-0000-000000000000}"/>
          </ac:spMkLst>
        </pc:spChg>
        <pc:spChg chg="add mod">
          <ac:chgData name="Felipe Mendoza Giraldo" userId="09502e66-f946-4232-9789-c8087aea4d68" providerId="ADAL" clId="{487787FE-97B2-4EAD-82A8-1B994FED0A04}" dt="2022-06-22T16:54:35.430" v="997" actId="1076"/>
          <ac:spMkLst>
            <pc:docMk/>
            <pc:sldMk cId="3974143427" sldId="796"/>
            <ac:spMk id="23" creationId="{C7412E4F-07B1-D3A4-DD96-1A166E11D2B4}"/>
          </ac:spMkLst>
        </pc:spChg>
        <pc:spChg chg="mod">
          <ac:chgData name="Felipe Mendoza Giraldo" userId="09502e66-f946-4232-9789-c8087aea4d68" providerId="ADAL" clId="{487787FE-97B2-4EAD-82A8-1B994FED0A04}" dt="2022-06-22T16:54:07.710" v="966" actId="1076"/>
          <ac:spMkLst>
            <pc:docMk/>
            <pc:sldMk cId="3974143427" sldId="796"/>
            <ac:spMk id="31" creationId="{51331A7E-9BAE-2581-AB62-CA73B74E6015}"/>
          </ac:spMkLst>
        </pc:spChg>
        <pc:picChg chg="add mod">
          <ac:chgData name="Felipe Mendoza Giraldo" userId="09502e66-f946-4232-9789-c8087aea4d68" providerId="ADAL" clId="{487787FE-97B2-4EAD-82A8-1B994FED0A04}" dt="2022-06-22T16:54:05.851" v="965" actId="1076"/>
          <ac:picMkLst>
            <pc:docMk/>
            <pc:sldMk cId="3974143427" sldId="796"/>
            <ac:picMk id="4" creationId="{0B3B68AE-4CB9-A68C-1664-26AD0B45746C}"/>
          </ac:picMkLst>
        </pc:picChg>
        <pc:picChg chg="mod">
          <ac:chgData name="Felipe Mendoza Giraldo" userId="09502e66-f946-4232-9789-c8087aea4d68" providerId="ADAL" clId="{487787FE-97B2-4EAD-82A8-1B994FED0A04}" dt="2022-06-22T16:54:09.831" v="967" actId="1076"/>
          <ac:picMkLst>
            <pc:docMk/>
            <pc:sldMk cId="3974143427" sldId="796"/>
            <ac:picMk id="6" creationId="{DFBF5C29-9E91-FD2E-6224-450C7BBA6C9B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9:29:37.185" v="2488" actId="1076"/>
        <pc:sldMkLst>
          <pc:docMk/>
          <pc:sldMk cId="2129264195" sldId="797"/>
        </pc:sldMkLst>
        <pc:spChg chg="mod">
          <ac:chgData name="Felipe Mendoza Giraldo" userId="09502e66-f946-4232-9789-c8087aea4d68" providerId="ADAL" clId="{487787FE-97B2-4EAD-82A8-1B994FED0A04}" dt="2022-06-22T17:23:28.335" v="1264" actId="207"/>
          <ac:spMkLst>
            <pc:docMk/>
            <pc:sldMk cId="2129264195" sldId="797"/>
            <ac:spMk id="3" creationId="{00000000-0000-0000-0000-000000000000}"/>
          </ac:spMkLst>
        </pc:spChg>
        <pc:spChg chg="del">
          <ac:chgData name="Felipe Mendoza Giraldo" userId="09502e66-f946-4232-9789-c8087aea4d68" providerId="ADAL" clId="{487787FE-97B2-4EAD-82A8-1B994FED0A04}" dt="2022-06-22T17:08:10.975" v="1038" actId="478"/>
          <ac:spMkLst>
            <pc:docMk/>
            <pc:sldMk cId="2129264195" sldId="797"/>
            <ac:spMk id="20" creationId="{A7F8388E-4097-EA0E-040B-BE28B1B5DBD7}"/>
          </ac:spMkLst>
        </pc:spChg>
        <pc:spChg chg="del">
          <ac:chgData name="Felipe Mendoza Giraldo" userId="09502e66-f946-4232-9789-c8087aea4d68" providerId="ADAL" clId="{487787FE-97B2-4EAD-82A8-1B994FED0A04}" dt="2022-06-22T17:08:09.811" v="1037" actId="478"/>
          <ac:spMkLst>
            <pc:docMk/>
            <pc:sldMk cId="2129264195" sldId="797"/>
            <ac:spMk id="22" creationId="{CBEE8A46-DD05-30F6-C387-EAF207D801CC}"/>
          </ac:spMkLst>
        </pc:spChg>
        <pc:spChg chg="del">
          <ac:chgData name="Felipe Mendoza Giraldo" userId="09502e66-f946-4232-9789-c8087aea4d68" providerId="ADAL" clId="{487787FE-97B2-4EAD-82A8-1B994FED0A04}" dt="2022-06-22T17:08:07.552" v="1036" actId="478"/>
          <ac:spMkLst>
            <pc:docMk/>
            <pc:sldMk cId="2129264195" sldId="797"/>
            <ac:spMk id="23" creationId="{C7412E4F-07B1-D3A4-DD96-1A166E11D2B4}"/>
          </ac:spMkLst>
        </pc:spChg>
        <pc:spChg chg="mod">
          <ac:chgData name="Felipe Mendoza Giraldo" userId="09502e66-f946-4232-9789-c8087aea4d68" providerId="ADAL" clId="{487787FE-97B2-4EAD-82A8-1B994FED0A04}" dt="2022-06-22T17:07:50.872" v="1031" actId="1076"/>
          <ac:spMkLst>
            <pc:docMk/>
            <pc:sldMk cId="2129264195" sldId="797"/>
            <ac:spMk id="28" creationId="{F831D2DC-864D-A5AA-3E72-F1BC572853F6}"/>
          </ac:spMkLst>
        </pc:spChg>
        <pc:spChg chg="add mod">
          <ac:chgData name="Felipe Mendoza Giraldo" userId="09502e66-f946-4232-9789-c8087aea4d68" providerId="ADAL" clId="{487787FE-97B2-4EAD-82A8-1B994FED0A04}" dt="2022-06-22T19:25:40.893" v="2363" actId="14100"/>
          <ac:spMkLst>
            <pc:docMk/>
            <pc:sldMk cId="2129264195" sldId="797"/>
            <ac:spMk id="29" creationId="{61989B0D-93AC-6F26-0D64-E73BB150712C}"/>
          </ac:spMkLst>
        </pc:spChg>
        <pc:spChg chg="add mod">
          <ac:chgData name="Felipe Mendoza Giraldo" userId="09502e66-f946-4232-9789-c8087aea4d68" providerId="ADAL" clId="{487787FE-97B2-4EAD-82A8-1B994FED0A04}" dt="2022-06-22T19:29:37.185" v="2488" actId="1076"/>
          <ac:spMkLst>
            <pc:docMk/>
            <pc:sldMk cId="2129264195" sldId="797"/>
            <ac:spMk id="30" creationId="{6637F8FB-0E22-579A-CE7E-43C32CB5E27F}"/>
          </ac:spMkLst>
        </pc:spChg>
        <pc:spChg chg="del mod">
          <ac:chgData name="Felipe Mendoza Giraldo" userId="09502e66-f946-4232-9789-c8087aea4d68" providerId="ADAL" clId="{487787FE-97B2-4EAD-82A8-1B994FED0A04}" dt="2022-06-22T17:08:06.055" v="1034" actId="478"/>
          <ac:spMkLst>
            <pc:docMk/>
            <pc:sldMk cId="2129264195" sldId="797"/>
            <ac:spMk id="31" creationId="{51331A7E-9BAE-2581-AB62-CA73B74E6015}"/>
          </ac:spMkLst>
        </pc:spChg>
        <pc:picChg chg="del">
          <ac:chgData name="Felipe Mendoza Giraldo" userId="09502e66-f946-4232-9789-c8087aea4d68" providerId="ADAL" clId="{487787FE-97B2-4EAD-82A8-1B994FED0A04}" dt="2022-06-22T17:08:04.022" v="1032" actId="478"/>
          <ac:picMkLst>
            <pc:docMk/>
            <pc:sldMk cId="2129264195" sldId="797"/>
            <ac:picMk id="4" creationId="{0B3B68AE-4CB9-A68C-1664-26AD0B45746C}"/>
          </ac:picMkLst>
        </pc:picChg>
        <pc:picChg chg="add mod">
          <ac:chgData name="Felipe Mendoza Giraldo" userId="09502e66-f946-4232-9789-c8087aea4d68" providerId="ADAL" clId="{487787FE-97B2-4EAD-82A8-1B994FED0A04}" dt="2022-06-22T19:29:23.766" v="2483" actId="1076"/>
          <ac:picMkLst>
            <pc:docMk/>
            <pc:sldMk cId="2129264195" sldId="797"/>
            <ac:picMk id="5" creationId="{0B7CD60A-44B7-A701-5CAD-EBE151C28DDB}"/>
          </ac:picMkLst>
        </pc:picChg>
        <pc:picChg chg="del">
          <ac:chgData name="Felipe Mendoza Giraldo" userId="09502e66-f946-4232-9789-c8087aea4d68" providerId="ADAL" clId="{487787FE-97B2-4EAD-82A8-1B994FED0A04}" dt="2022-06-22T17:08:06.631" v="1035" actId="478"/>
          <ac:picMkLst>
            <pc:docMk/>
            <pc:sldMk cId="2129264195" sldId="797"/>
            <ac:picMk id="6" creationId="{DFBF5C29-9E91-FD2E-6224-450C7BBA6C9B}"/>
          </ac:picMkLst>
        </pc:picChg>
        <pc:picChg chg="add mod">
          <ac:chgData name="Felipe Mendoza Giraldo" userId="09502e66-f946-4232-9789-c8087aea4d68" providerId="ADAL" clId="{487787FE-97B2-4EAD-82A8-1B994FED0A04}" dt="2022-06-22T19:29:25.813" v="2484" actId="1076"/>
          <ac:picMkLst>
            <pc:docMk/>
            <pc:sldMk cId="2129264195" sldId="797"/>
            <ac:picMk id="12" creationId="{353826FE-552A-C461-8B71-4A85D252C5A2}"/>
          </ac:picMkLst>
        </pc:picChg>
      </pc:sldChg>
      <pc:sldChg chg="add">
        <pc:chgData name="Felipe Mendoza Giraldo" userId="09502e66-f946-4232-9789-c8087aea4d68" providerId="ADAL" clId="{487787FE-97B2-4EAD-82A8-1B994FED0A04}" dt="2022-06-22T17:10:18.939" v="1097" actId="2890"/>
        <pc:sldMkLst>
          <pc:docMk/>
          <pc:sldMk cId="3914471338" sldId="798"/>
        </pc:sldMkLst>
      </pc:sldChg>
      <pc:sldChg chg="addSp delSp modSp add mod">
        <pc:chgData name="Felipe Mendoza Giraldo" userId="09502e66-f946-4232-9789-c8087aea4d68" providerId="ADAL" clId="{487787FE-97B2-4EAD-82A8-1B994FED0A04}" dt="2022-06-22T19:25:10.582" v="2358" actId="108"/>
        <pc:sldMkLst>
          <pc:docMk/>
          <pc:sldMk cId="1660249843" sldId="799"/>
        </pc:sldMkLst>
        <pc:spChg chg="mod">
          <ac:chgData name="Felipe Mendoza Giraldo" userId="09502e66-f946-4232-9789-c8087aea4d68" providerId="ADAL" clId="{487787FE-97B2-4EAD-82A8-1B994FED0A04}" dt="2022-06-22T17:16:16.396" v="1136" actId="1076"/>
          <ac:spMkLst>
            <pc:docMk/>
            <pc:sldMk cId="1660249843" sldId="799"/>
            <ac:spMk id="28" creationId="{F831D2DC-864D-A5AA-3E72-F1BC572853F6}"/>
          </ac:spMkLst>
        </pc:spChg>
        <pc:spChg chg="del">
          <ac:chgData name="Felipe Mendoza Giraldo" userId="09502e66-f946-4232-9789-c8087aea4d68" providerId="ADAL" clId="{487787FE-97B2-4EAD-82A8-1B994FED0A04}" dt="2022-06-22T17:16:19.013" v="1137" actId="478"/>
          <ac:spMkLst>
            <pc:docMk/>
            <pc:sldMk cId="1660249843" sldId="799"/>
            <ac:spMk id="29" creationId="{61989B0D-93AC-6F26-0D64-E73BB150712C}"/>
          </ac:spMkLst>
        </pc:spChg>
        <pc:spChg chg="del">
          <ac:chgData name="Felipe Mendoza Giraldo" userId="09502e66-f946-4232-9789-c8087aea4d68" providerId="ADAL" clId="{487787FE-97B2-4EAD-82A8-1B994FED0A04}" dt="2022-06-22T17:16:19.013" v="1137" actId="478"/>
          <ac:spMkLst>
            <pc:docMk/>
            <pc:sldMk cId="1660249843" sldId="799"/>
            <ac:spMk id="30" creationId="{6637F8FB-0E22-579A-CE7E-43C32CB5E27F}"/>
          </ac:spMkLst>
        </pc:spChg>
        <pc:spChg chg="add mod">
          <ac:chgData name="Felipe Mendoza Giraldo" userId="09502e66-f946-4232-9789-c8087aea4d68" providerId="ADAL" clId="{487787FE-97B2-4EAD-82A8-1B994FED0A04}" dt="2022-06-22T19:25:10.582" v="2358" actId="108"/>
          <ac:spMkLst>
            <pc:docMk/>
            <pc:sldMk cId="1660249843" sldId="799"/>
            <ac:spMk id="38" creationId="{64F2B35B-162E-055D-A8EE-37E1397F907C}"/>
          </ac:spMkLst>
        </pc:spChg>
        <pc:picChg chg="add del mod">
          <ac:chgData name="Felipe Mendoza Giraldo" userId="09502e66-f946-4232-9789-c8087aea4d68" providerId="ADAL" clId="{487787FE-97B2-4EAD-82A8-1B994FED0A04}" dt="2022-06-22T17:16:24.139" v="1139" actId="478"/>
          <ac:picMkLst>
            <pc:docMk/>
            <pc:sldMk cId="1660249843" sldId="799"/>
            <ac:picMk id="4" creationId="{2D1D10DA-DDDF-13F1-F880-61ADB0BEC9D5}"/>
          </ac:picMkLst>
        </pc:picChg>
        <pc:picChg chg="del">
          <ac:chgData name="Felipe Mendoza Giraldo" userId="09502e66-f946-4232-9789-c8087aea4d68" providerId="ADAL" clId="{487787FE-97B2-4EAD-82A8-1B994FED0A04}" dt="2022-06-22T17:16:19.013" v="1137" actId="478"/>
          <ac:picMkLst>
            <pc:docMk/>
            <pc:sldMk cId="1660249843" sldId="799"/>
            <ac:picMk id="5" creationId="{0B7CD60A-44B7-A701-5CAD-EBE151C28DDB}"/>
          </ac:picMkLst>
        </pc:picChg>
        <pc:picChg chg="add mod modCrop">
          <ac:chgData name="Felipe Mendoza Giraldo" userId="09502e66-f946-4232-9789-c8087aea4d68" providerId="ADAL" clId="{487787FE-97B2-4EAD-82A8-1B994FED0A04}" dt="2022-06-22T17:19:06.900" v="1205" actId="1076"/>
          <ac:picMkLst>
            <pc:docMk/>
            <pc:sldMk cId="1660249843" sldId="799"/>
            <ac:picMk id="11" creationId="{DC23065D-3126-C35F-A06D-233E1EA6808B}"/>
          </ac:picMkLst>
        </pc:picChg>
        <pc:picChg chg="del">
          <ac:chgData name="Felipe Mendoza Giraldo" userId="09502e66-f946-4232-9789-c8087aea4d68" providerId="ADAL" clId="{487787FE-97B2-4EAD-82A8-1B994FED0A04}" dt="2022-06-22T17:16:13.742" v="1134" actId="478"/>
          <ac:picMkLst>
            <pc:docMk/>
            <pc:sldMk cId="1660249843" sldId="799"/>
            <ac:picMk id="12" creationId="{353826FE-552A-C461-8B71-4A85D252C5A2}"/>
          </ac:picMkLst>
        </pc:picChg>
        <pc:picChg chg="add mod">
          <ac:chgData name="Felipe Mendoza Giraldo" userId="09502e66-f946-4232-9789-c8087aea4d68" providerId="ADAL" clId="{487787FE-97B2-4EAD-82A8-1B994FED0A04}" dt="2022-06-22T17:20:30.374" v="1240"/>
          <ac:picMkLst>
            <pc:docMk/>
            <pc:sldMk cId="1660249843" sldId="799"/>
            <ac:picMk id="14" creationId="{66B411CC-048A-6BEF-F57F-483628B82B7B}"/>
          </ac:picMkLst>
        </pc:picChg>
        <pc:picChg chg="add del mod">
          <ac:chgData name="Felipe Mendoza Giraldo" userId="09502e66-f946-4232-9789-c8087aea4d68" providerId="ADAL" clId="{487787FE-97B2-4EAD-82A8-1B994FED0A04}" dt="2022-06-22T17:18:25.415" v="1179" actId="478"/>
          <ac:picMkLst>
            <pc:docMk/>
            <pc:sldMk cId="1660249843" sldId="799"/>
            <ac:picMk id="22" creationId="{8426EB4C-F173-6F59-27B5-A4847111D81D}"/>
          </ac:picMkLst>
        </pc:picChg>
        <pc:picChg chg="add del mod">
          <ac:chgData name="Felipe Mendoza Giraldo" userId="09502e66-f946-4232-9789-c8087aea4d68" providerId="ADAL" clId="{487787FE-97B2-4EAD-82A8-1B994FED0A04}" dt="2022-06-22T17:18:24.689" v="1178" actId="478"/>
          <ac:picMkLst>
            <pc:docMk/>
            <pc:sldMk cId="1660249843" sldId="799"/>
            <ac:picMk id="25" creationId="{F12839A9-1E65-D5E4-03DC-92C418E5B243}"/>
          </ac:picMkLst>
        </pc:picChg>
        <pc:picChg chg="add del mod">
          <ac:chgData name="Felipe Mendoza Giraldo" userId="09502e66-f946-4232-9789-c8087aea4d68" providerId="ADAL" clId="{487787FE-97B2-4EAD-82A8-1B994FED0A04}" dt="2022-06-22T17:18:23.605" v="1177" actId="478"/>
          <ac:picMkLst>
            <pc:docMk/>
            <pc:sldMk cId="1660249843" sldId="799"/>
            <ac:picMk id="31" creationId="{78D3EE70-1235-A151-9BEB-E2DCF28BDA6A}"/>
          </ac:picMkLst>
        </pc:picChg>
        <pc:picChg chg="add del mod">
          <ac:chgData name="Felipe Mendoza Giraldo" userId="09502e66-f946-4232-9789-c8087aea4d68" providerId="ADAL" clId="{487787FE-97B2-4EAD-82A8-1B994FED0A04}" dt="2022-06-22T17:18:22.805" v="1176" actId="478"/>
          <ac:picMkLst>
            <pc:docMk/>
            <pc:sldMk cId="1660249843" sldId="799"/>
            <ac:picMk id="33" creationId="{B1D1D519-6B3D-AC40-695F-D36A6654945C}"/>
          </ac:picMkLst>
        </pc:picChg>
        <pc:picChg chg="add del mod">
          <ac:chgData name="Felipe Mendoza Giraldo" userId="09502e66-f946-4232-9789-c8087aea4d68" providerId="ADAL" clId="{487787FE-97B2-4EAD-82A8-1B994FED0A04}" dt="2022-06-22T17:18:21.813" v="1175" actId="478"/>
          <ac:picMkLst>
            <pc:docMk/>
            <pc:sldMk cId="1660249843" sldId="799"/>
            <ac:picMk id="35" creationId="{2321B9D6-901E-B91F-3F1C-36DCEAAF8266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7:24:36.937" v="1273" actId="1076"/>
        <pc:sldMkLst>
          <pc:docMk/>
          <pc:sldMk cId="20753638" sldId="800"/>
        </pc:sldMkLst>
        <pc:spChg chg="mod">
          <ac:chgData name="Felipe Mendoza Giraldo" userId="09502e66-f946-4232-9789-c8087aea4d68" providerId="ADAL" clId="{487787FE-97B2-4EAD-82A8-1B994FED0A04}" dt="2022-06-22T17:23:37.425" v="1266" actId="207"/>
          <ac:spMkLst>
            <pc:docMk/>
            <pc:sldMk cId="20753638" sldId="800"/>
            <ac:spMk id="3" creationId="{00000000-0000-0000-0000-000000000000}"/>
          </ac:spMkLst>
        </pc:spChg>
        <pc:spChg chg="mod">
          <ac:chgData name="Felipe Mendoza Giraldo" userId="09502e66-f946-4232-9789-c8087aea4d68" providerId="ADAL" clId="{487787FE-97B2-4EAD-82A8-1B994FED0A04}" dt="2022-06-22T17:21:01.818" v="1244" actId="20577"/>
          <ac:spMkLst>
            <pc:docMk/>
            <pc:sldMk cId="20753638" sldId="800"/>
            <ac:spMk id="28" creationId="{F831D2DC-864D-A5AA-3E72-F1BC572853F6}"/>
          </ac:spMkLst>
        </pc:spChg>
        <pc:spChg chg="del">
          <ac:chgData name="Felipe Mendoza Giraldo" userId="09502e66-f946-4232-9789-c8087aea4d68" providerId="ADAL" clId="{487787FE-97B2-4EAD-82A8-1B994FED0A04}" dt="2022-06-22T17:21:14.499" v="1245" actId="478"/>
          <ac:spMkLst>
            <pc:docMk/>
            <pc:sldMk cId="20753638" sldId="800"/>
            <ac:spMk id="38" creationId="{64F2B35B-162E-055D-A8EE-37E1397F907C}"/>
          </ac:spMkLst>
        </pc:spChg>
        <pc:picChg chg="add del mod">
          <ac:chgData name="Felipe Mendoza Giraldo" userId="09502e66-f946-4232-9789-c8087aea4d68" providerId="ADAL" clId="{487787FE-97B2-4EAD-82A8-1B994FED0A04}" dt="2022-06-22T17:21:41.420" v="1247" actId="478"/>
          <ac:picMkLst>
            <pc:docMk/>
            <pc:sldMk cId="20753638" sldId="800"/>
            <ac:picMk id="4" creationId="{0A9EDCC8-98CD-BECB-DA03-ECD09F9AFEE2}"/>
          </ac:picMkLst>
        </pc:picChg>
        <pc:picChg chg="add del mod">
          <ac:chgData name="Felipe Mendoza Giraldo" userId="09502e66-f946-4232-9789-c8087aea4d68" providerId="ADAL" clId="{487787FE-97B2-4EAD-82A8-1B994FED0A04}" dt="2022-06-22T17:21:58.584" v="1251" actId="478"/>
          <ac:picMkLst>
            <pc:docMk/>
            <pc:sldMk cId="20753638" sldId="800"/>
            <ac:picMk id="6" creationId="{07A4E8EF-1CEB-7229-E268-9EC1714F4E4C}"/>
          </ac:picMkLst>
        </pc:picChg>
        <pc:picChg chg="del">
          <ac:chgData name="Felipe Mendoza Giraldo" userId="09502e66-f946-4232-9789-c8087aea4d68" providerId="ADAL" clId="{487787FE-97B2-4EAD-82A8-1B994FED0A04}" dt="2022-06-22T17:21:14.499" v="1245" actId="478"/>
          <ac:picMkLst>
            <pc:docMk/>
            <pc:sldMk cId="20753638" sldId="800"/>
            <ac:picMk id="11" creationId="{DC23065D-3126-C35F-A06D-233E1EA6808B}"/>
          </ac:picMkLst>
        </pc:picChg>
        <pc:picChg chg="add mod">
          <ac:chgData name="Felipe Mendoza Giraldo" userId="09502e66-f946-4232-9789-c8087aea4d68" providerId="ADAL" clId="{487787FE-97B2-4EAD-82A8-1B994FED0A04}" dt="2022-06-22T17:24:36.937" v="1273" actId="1076"/>
          <ac:picMkLst>
            <pc:docMk/>
            <pc:sldMk cId="20753638" sldId="800"/>
            <ac:picMk id="13" creationId="{7FBEB4DB-24D9-D62C-116D-0F4BA10E7488}"/>
          </ac:picMkLst>
        </pc:picChg>
        <pc:picChg chg="del">
          <ac:chgData name="Felipe Mendoza Giraldo" userId="09502e66-f946-4232-9789-c8087aea4d68" providerId="ADAL" clId="{487787FE-97B2-4EAD-82A8-1B994FED0A04}" dt="2022-06-22T17:21:14.499" v="1245" actId="478"/>
          <ac:picMkLst>
            <pc:docMk/>
            <pc:sldMk cId="20753638" sldId="800"/>
            <ac:picMk id="14" creationId="{66B411CC-048A-6BEF-F57F-483628B82B7B}"/>
          </ac:picMkLst>
        </pc:picChg>
        <pc:picChg chg="add mod">
          <ac:chgData name="Felipe Mendoza Giraldo" userId="09502e66-f946-4232-9789-c8087aea4d68" providerId="ADAL" clId="{487787FE-97B2-4EAD-82A8-1B994FED0A04}" dt="2022-06-22T17:24:32.474" v="1271" actId="1076"/>
          <ac:picMkLst>
            <pc:docMk/>
            <pc:sldMk cId="20753638" sldId="800"/>
            <ac:picMk id="22" creationId="{A0191E09-74A5-E84B-28D7-01EE86D12C85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3T22:21:43.302" v="2675" actId="1076"/>
        <pc:sldMkLst>
          <pc:docMk/>
          <pc:sldMk cId="3127455086" sldId="801"/>
        </pc:sldMkLst>
        <pc:spChg chg="add mod">
          <ac:chgData name="Felipe Mendoza Giraldo" userId="09502e66-f946-4232-9789-c8087aea4d68" providerId="ADAL" clId="{487787FE-97B2-4EAD-82A8-1B994FED0A04}" dt="2022-06-22T19:24:53.664" v="2356" actId="1076"/>
          <ac:spMkLst>
            <pc:docMk/>
            <pc:sldMk cId="3127455086" sldId="801"/>
            <ac:spMk id="25" creationId="{85A5DC14-4E76-A614-8E8F-65F3C9817460}"/>
          </ac:spMkLst>
        </pc:spChg>
        <pc:spChg chg="mod">
          <ac:chgData name="Felipe Mendoza Giraldo" userId="09502e66-f946-4232-9789-c8087aea4d68" providerId="ADAL" clId="{487787FE-97B2-4EAD-82A8-1B994FED0A04}" dt="2022-06-22T17:41:17.676" v="1277" actId="20577"/>
          <ac:spMkLst>
            <pc:docMk/>
            <pc:sldMk cId="3127455086" sldId="801"/>
            <ac:spMk id="28" creationId="{F831D2DC-864D-A5AA-3E72-F1BC572853F6}"/>
          </ac:spMkLst>
        </pc:spChg>
        <pc:picChg chg="add del mod">
          <ac:chgData name="Felipe Mendoza Giraldo" userId="09502e66-f946-4232-9789-c8087aea4d68" providerId="ADAL" clId="{487787FE-97B2-4EAD-82A8-1B994FED0A04}" dt="2022-06-22T17:41:40.458" v="1282" actId="478"/>
          <ac:picMkLst>
            <pc:docMk/>
            <pc:sldMk cId="3127455086" sldId="801"/>
            <ac:picMk id="4" creationId="{56C1F20A-0EF8-80DD-AEE4-0713F998A467}"/>
          </ac:picMkLst>
        </pc:picChg>
        <pc:picChg chg="add mod">
          <ac:chgData name="Felipe Mendoza Giraldo" userId="09502e66-f946-4232-9789-c8087aea4d68" providerId="ADAL" clId="{487787FE-97B2-4EAD-82A8-1B994FED0A04}" dt="2022-06-22T19:24:00.489" v="2245" actId="1076"/>
          <ac:picMkLst>
            <pc:docMk/>
            <pc:sldMk cId="3127455086" sldId="801"/>
            <ac:picMk id="6" creationId="{A5CD1F22-D17D-106D-E59D-1068BDBB2755}"/>
          </ac:picMkLst>
        </pc:picChg>
        <pc:picChg chg="add mod">
          <ac:chgData name="Felipe Mendoza Giraldo" userId="09502e66-f946-4232-9789-c8087aea4d68" providerId="ADAL" clId="{487787FE-97B2-4EAD-82A8-1B994FED0A04}" dt="2022-06-23T22:21:43.302" v="2675" actId="1076"/>
          <ac:picMkLst>
            <pc:docMk/>
            <pc:sldMk cId="3127455086" sldId="801"/>
            <ac:picMk id="12" creationId="{C6AF71CA-0ACE-4385-2909-38F73C1D7F01}"/>
          </ac:picMkLst>
        </pc:picChg>
        <pc:picChg chg="del">
          <ac:chgData name="Felipe Mendoza Giraldo" userId="09502e66-f946-4232-9789-c8087aea4d68" providerId="ADAL" clId="{487787FE-97B2-4EAD-82A8-1B994FED0A04}" dt="2022-06-22T17:41:25.224" v="1278" actId="478"/>
          <ac:picMkLst>
            <pc:docMk/>
            <pc:sldMk cId="3127455086" sldId="801"/>
            <ac:picMk id="13" creationId="{7FBEB4DB-24D9-D62C-116D-0F4BA10E7488}"/>
          </ac:picMkLst>
        </pc:picChg>
        <pc:picChg chg="del">
          <ac:chgData name="Felipe Mendoza Giraldo" userId="09502e66-f946-4232-9789-c8087aea4d68" providerId="ADAL" clId="{487787FE-97B2-4EAD-82A8-1B994FED0A04}" dt="2022-06-22T17:41:27.008" v="1279" actId="478"/>
          <ac:picMkLst>
            <pc:docMk/>
            <pc:sldMk cId="3127455086" sldId="801"/>
            <ac:picMk id="22" creationId="{A0191E09-74A5-E84B-28D7-01EE86D12C85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9:19:55.602" v="1946" actId="1076"/>
        <pc:sldMkLst>
          <pc:docMk/>
          <pc:sldMk cId="1282780719" sldId="802"/>
        </pc:sldMkLst>
        <pc:spChg chg="add mod">
          <ac:chgData name="Felipe Mendoza Giraldo" userId="09502e66-f946-4232-9789-c8087aea4d68" providerId="ADAL" clId="{487787FE-97B2-4EAD-82A8-1B994FED0A04}" dt="2022-06-22T19:19:29.059" v="1927" actId="1076"/>
          <ac:spMkLst>
            <pc:docMk/>
            <pc:sldMk cId="1282780719" sldId="802"/>
            <ac:spMk id="23" creationId="{CAFF9716-E099-0E33-7A3D-11ECBD29CA09}"/>
          </ac:spMkLst>
        </pc:spChg>
        <pc:spChg chg="add mod">
          <ac:chgData name="Felipe Mendoza Giraldo" userId="09502e66-f946-4232-9789-c8087aea4d68" providerId="ADAL" clId="{487787FE-97B2-4EAD-82A8-1B994FED0A04}" dt="2022-06-22T19:19:55.602" v="1946" actId="1076"/>
          <ac:spMkLst>
            <pc:docMk/>
            <pc:sldMk cId="1282780719" sldId="802"/>
            <ac:spMk id="25" creationId="{7C4C0D37-01B9-F058-34F7-F9B02283D8F6}"/>
          </ac:spMkLst>
        </pc:spChg>
        <pc:picChg chg="add del mod">
          <ac:chgData name="Felipe Mendoza Giraldo" userId="09502e66-f946-4232-9789-c8087aea4d68" providerId="ADAL" clId="{487787FE-97B2-4EAD-82A8-1B994FED0A04}" dt="2022-06-22T19:05:05.366" v="1306" actId="478"/>
          <ac:picMkLst>
            <pc:docMk/>
            <pc:sldMk cId="1282780719" sldId="802"/>
            <ac:picMk id="4" creationId="{09B93D39-7EF2-6F2F-B300-AA0913FF57AE}"/>
          </ac:picMkLst>
        </pc:picChg>
        <pc:picChg chg="del">
          <ac:chgData name="Felipe Mendoza Giraldo" userId="09502e66-f946-4232-9789-c8087aea4d68" providerId="ADAL" clId="{487787FE-97B2-4EAD-82A8-1B994FED0A04}" dt="2022-06-22T19:04:32.606" v="1301" actId="478"/>
          <ac:picMkLst>
            <pc:docMk/>
            <pc:sldMk cId="1282780719" sldId="802"/>
            <ac:picMk id="6" creationId="{A5CD1F22-D17D-106D-E59D-1068BDBB2755}"/>
          </ac:picMkLst>
        </pc:picChg>
        <pc:picChg chg="add mod">
          <ac:chgData name="Felipe Mendoza Giraldo" userId="09502e66-f946-4232-9789-c8087aea4d68" providerId="ADAL" clId="{487787FE-97B2-4EAD-82A8-1B994FED0A04}" dt="2022-06-22T19:19:24.552" v="1926" actId="1076"/>
          <ac:picMkLst>
            <pc:docMk/>
            <pc:sldMk cId="1282780719" sldId="802"/>
            <ac:picMk id="11" creationId="{F4D9F8FD-9804-9A3C-2F2E-21DD2CABCDE4}"/>
          </ac:picMkLst>
        </pc:picChg>
        <pc:picChg chg="del">
          <ac:chgData name="Felipe Mendoza Giraldo" userId="09502e66-f946-4232-9789-c8087aea4d68" providerId="ADAL" clId="{487787FE-97B2-4EAD-82A8-1B994FED0A04}" dt="2022-06-22T19:04:31.833" v="1300" actId="478"/>
          <ac:picMkLst>
            <pc:docMk/>
            <pc:sldMk cId="1282780719" sldId="802"/>
            <ac:picMk id="12" creationId="{C6AF71CA-0ACE-4385-2909-38F73C1D7F01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9:27:23.715" v="2482" actId="20577"/>
        <pc:sldMkLst>
          <pc:docMk/>
          <pc:sldMk cId="979269105" sldId="803"/>
        </pc:sldMkLst>
        <pc:spChg chg="del">
          <ac:chgData name="Felipe Mendoza Giraldo" userId="09502e66-f946-4232-9789-c8087aea4d68" providerId="ADAL" clId="{487787FE-97B2-4EAD-82A8-1B994FED0A04}" dt="2022-06-22T19:10:39.257" v="1379" actId="478"/>
          <ac:spMkLst>
            <pc:docMk/>
            <pc:sldMk cId="979269105" sldId="803"/>
            <ac:spMk id="23" creationId="{CAFF9716-E099-0E33-7A3D-11ECBD29CA09}"/>
          </ac:spMkLst>
        </pc:spChg>
        <pc:spChg chg="add mod">
          <ac:chgData name="Felipe Mendoza Giraldo" userId="09502e66-f946-4232-9789-c8087aea4d68" providerId="ADAL" clId="{487787FE-97B2-4EAD-82A8-1B994FED0A04}" dt="2022-06-22T19:23:51.630" v="2244" actId="1076"/>
          <ac:spMkLst>
            <pc:docMk/>
            <pc:sldMk cId="979269105" sldId="803"/>
            <ac:spMk id="25" creationId="{DCCE1811-9CFB-C493-74A0-B794A1D802D2}"/>
          </ac:spMkLst>
        </pc:spChg>
        <pc:spChg chg="mod">
          <ac:chgData name="Felipe Mendoza Giraldo" userId="09502e66-f946-4232-9789-c8087aea4d68" providerId="ADAL" clId="{487787FE-97B2-4EAD-82A8-1B994FED0A04}" dt="2022-06-22T19:27:23.715" v="2482" actId="20577"/>
          <ac:spMkLst>
            <pc:docMk/>
            <pc:sldMk cId="979269105" sldId="803"/>
            <ac:spMk id="28" creationId="{F831D2DC-864D-A5AA-3E72-F1BC572853F6}"/>
          </ac:spMkLst>
        </pc:spChg>
        <pc:picChg chg="add mod">
          <ac:chgData name="Felipe Mendoza Giraldo" userId="09502e66-f946-4232-9789-c8087aea4d68" providerId="ADAL" clId="{487787FE-97B2-4EAD-82A8-1B994FED0A04}" dt="2022-06-22T19:13:30.921" v="1387" actId="1076"/>
          <ac:picMkLst>
            <pc:docMk/>
            <pc:sldMk cId="979269105" sldId="803"/>
            <ac:picMk id="4" creationId="{76A8F23F-DFD6-848B-65CE-54C6FAC4445B}"/>
          </ac:picMkLst>
        </pc:picChg>
        <pc:picChg chg="add del mod">
          <ac:chgData name="Felipe Mendoza Giraldo" userId="09502e66-f946-4232-9789-c8087aea4d68" providerId="ADAL" clId="{487787FE-97B2-4EAD-82A8-1B994FED0A04}" dt="2022-06-22T19:13:58.749" v="1393" actId="478"/>
          <ac:picMkLst>
            <pc:docMk/>
            <pc:sldMk cId="979269105" sldId="803"/>
            <ac:picMk id="6" creationId="{08205422-9DF6-94C2-143C-3FD1ABEA4533}"/>
          </ac:picMkLst>
        </pc:picChg>
        <pc:picChg chg="del">
          <ac:chgData name="Felipe Mendoza Giraldo" userId="09502e66-f946-4232-9789-c8087aea4d68" providerId="ADAL" clId="{487787FE-97B2-4EAD-82A8-1B994FED0A04}" dt="2022-06-22T19:10:36.886" v="1378" actId="478"/>
          <ac:picMkLst>
            <pc:docMk/>
            <pc:sldMk cId="979269105" sldId="803"/>
            <ac:picMk id="11" creationId="{F4D9F8FD-9804-9A3C-2F2E-21DD2CABCDE4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9:36:23.101" v="2555" actId="20577"/>
        <pc:sldMkLst>
          <pc:docMk/>
          <pc:sldMk cId="3807285273" sldId="804"/>
        </pc:sldMkLst>
        <pc:spChg chg="add mod">
          <ac:chgData name="Felipe Mendoza Giraldo" userId="09502e66-f946-4232-9789-c8087aea4d68" providerId="ADAL" clId="{487787FE-97B2-4EAD-82A8-1B994FED0A04}" dt="2022-06-22T19:22:48.345" v="2134" actId="1076"/>
          <ac:spMkLst>
            <pc:docMk/>
            <pc:sldMk cId="3807285273" sldId="804"/>
            <ac:spMk id="20" creationId="{4417D8A8-9648-59D0-CF18-8CD5EFA22D36}"/>
          </ac:spMkLst>
        </pc:spChg>
        <pc:spChg chg="mod">
          <ac:chgData name="Felipe Mendoza Giraldo" userId="09502e66-f946-4232-9789-c8087aea4d68" providerId="ADAL" clId="{487787FE-97B2-4EAD-82A8-1B994FED0A04}" dt="2022-06-22T19:36:23.101" v="2555" actId="20577"/>
          <ac:spMkLst>
            <pc:docMk/>
            <pc:sldMk cId="3807285273" sldId="804"/>
            <ac:spMk id="28" creationId="{F831D2DC-864D-A5AA-3E72-F1BC572853F6}"/>
          </ac:spMkLst>
        </pc:spChg>
        <pc:picChg chg="del">
          <ac:chgData name="Felipe Mendoza Giraldo" userId="09502e66-f946-4232-9789-c8087aea4d68" providerId="ADAL" clId="{487787FE-97B2-4EAD-82A8-1B994FED0A04}" dt="2022-06-22T19:13:46.385" v="1389" actId="478"/>
          <ac:picMkLst>
            <pc:docMk/>
            <pc:sldMk cId="3807285273" sldId="804"/>
            <ac:picMk id="4" creationId="{76A8F23F-DFD6-848B-65CE-54C6FAC4445B}"/>
          </ac:picMkLst>
        </pc:picChg>
        <pc:picChg chg="mod">
          <ac:chgData name="Felipe Mendoza Giraldo" userId="09502e66-f946-4232-9789-c8087aea4d68" providerId="ADAL" clId="{487787FE-97B2-4EAD-82A8-1B994FED0A04}" dt="2022-06-22T19:22:46.028" v="2133" actId="1076"/>
          <ac:picMkLst>
            <pc:docMk/>
            <pc:sldMk cId="3807285273" sldId="804"/>
            <ac:picMk id="6" creationId="{08205422-9DF6-94C2-143C-3FD1ABEA4533}"/>
          </ac:picMkLst>
        </pc:picChg>
      </pc:sldChg>
      <pc:sldChg chg="addSp delSp modSp add mod">
        <pc:chgData name="Felipe Mendoza Giraldo" userId="09502e66-f946-4232-9789-c8087aea4d68" providerId="ADAL" clId="{487787FE-97B2-4EAD-82A8-1B994FED0A04}" dt="2022-06-22T19:26:40.435" v="2477" actId="20577"/>
        <pc:sldMkLst>
          <pc:docMk/>
          <pc:sldMk cId="82027268" sldId="805"/>
        </pc:sldMkLst>
        <pc:spChg chg="add mod">
          <ac:chgData name="Felipe Mendoza Giraldo" userId="09502e66-f946-4232-9789-c8087aea4d68" providerId="ADAL" clId="{487787FE-97B2-4EAD-82A8-1B994FED0A04}" dt="2022-06-22T19:26:40.435" v="2477" actId="20577"/>
          <ac:spMkLst>
            <pc:docMk/>
            <pc:sldMk cId="82027268" sldId="805"/>
            <ac:spMk id="20" creationId="{846C0CED-D9BA-2FED-F352-17AAA2E6FC7A}"/>
          </ac:spMkLst>
        </pc:spChg>
        <pc:spChg chg="mod">
          <ac:chgData name="Felipe Mendoza Giraldo" userId="09502e66-f946-4232-9789-c8087aea4d68" providerId="ADAL" clId="{487787FE-97B2-4EAD-82A8-1B994FED0A04}" dt="2022-06-22T19:15:01.382" v="1408" actId="1076"/>
          <ac:spMkLst>
            <pc:docMk/>
            <pc:sldMk cId="82027268" sldId="805"/>
            <ac:spMk id="27" creationId="{556F1929-F933-46E5-8298-DA7CBC8E86FE}"/>
          </ac:spMkLst>
        </pc:spChg>
        <pc:spChg chg="mod">
          <ac:chgData name="Felipe Mendoza Giraldo" userId="09502e66-f946-4232-9789-c8087aea4d68" providerId="ADAL" clId="{487787FE-97B2-4EAD-82A8-1B994FED0A04}" dt="2022-06-22T19:15:28.690" v="1429" actId="14100"/>
          <ac:spMkLst>
            <pc:docMk/>
            <pc:sldMk cId="82027268" sldId="805"/>
            <ac:spMk id="28" creationId="{F831D2DC-864D-A5AA-3E72-F1BC572853F6}"/>
          </ac:spMkLst>
        </pc:spChg>
        <pc:picChg chg="del">
          <ac:chgData name="Felipe Mendoza Giraldo" userId="09502e66-f946-4232-9789-c8087aea4d68" providerId="ADAL" clId="{487787FE-97B2-4EAD-82A8-1B994FED0A04}" dt="2022-06-22T19:15:03.622" v="1409" actId="478"/>
          <ac:picMkLst>
            <pc:docMk/>
            <pc:sldMk cId="82027268" sldId="805"/>
            <ac:picMk id="6" creationId="{08205422-9DF6-94C2-143C-3FD1ABEA4533}"/>
          </ac:picMkLst>
        </pc:picChg>
        <pc:cxnChg chg="mod">
          <ac:chgData name="Felipe Mendoza Giraldo" userId="09502e66-f946-4232-9789-c8087aea4d68" providerId="ADAL" clId="{487787FE-97B2-4EAD-82A8-1B994FED0A04}" dt="2022-06-22T19:14:57.339" v="1407" actId="14100"/>
          <ac:cxnSpMkLst>
            <pc:docMk/>
            <pc:sldMk cId="82027268" sldId="805"/>
            <ac:cxnSpMk id="24" creationId="{5AD1A8F5-7286-41ED-821E-B24A937C258C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4BB90-6FCA-4AB8-B5F4-EFC2E4968850}" type="datetimeFigureOut">
              <a:rPr lang="es-CO" smtClean="0"/>
              <a:t>23/06/2022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954F48-60CD-4877-8A30-835A45F433B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488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9.jpe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00C9EE-3B04-4E7E-82F8-DA2F47AEDA5A}" type="datetimeFigureOut">
              <a:rPr lang="es-ES" smtClean="0"/>
              <a:t>23/06/2022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96AB9-A512-4389-AC93-04F53859FF0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6054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6AB9-A512-4389-AC93-04F53859FF0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18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96AB9-A512-4389-AC93-04F53859FF04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254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5CF51-42EB-4095-A803-E13B4D8841A2}" type="datetime1">
              <a:rPr lang="es-CO" smtClean="0">
                <a:solidFill>
                  <a:prstClr val="black">
                    <a:tint val="75000"/>
                  </a:prstClr>
                </a:solidFill>
              </a:rPr>
              <a:t>23/06/2022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GIF: http://web.physik.uni-rostock.de/cluster/students/fp3/lidar_en.html</a:t>
            </a:r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056808" y="6356351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33981C-EEB6-4C1F-9258-CBED1706BC0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4465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0DF0E-6CA3-4349-9199-D53BD9ED7119}" type="datetime1">
              <a:rPr lang="es-CO" smtClean="0"/>
              <a:t>23/06/2022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GIF: http://web.physik.uni-rostock.de/cluster/students/fp3/lidar_en.html</a:t>
            </a:r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56810" y="6356351"/>
            <a:ext cx="2743200" cy="365125"/>
          </a:xfrm>
        </p:spPr>
        <p:txBody>
          <a:bodyPr/>
          <a:lstStyle/>
          <a:p>
            <a:fld id="{654A6576-47F1-4326-ABAC-AEAC38241B4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821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B1792-B84B-4052-AD0B-9C5CAD2265E4}" type="datetime1">
              <a:rPr lang="es-CO" smtClean="0">
                <a:solidFill>
                  <a:prstClr val="black">
                    <a:tint val="75000"/>
                  </a:prstClr>
                </a:solidFill>
              </a:rPr>
              <a:t>23/06/2022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GIF: http://web.physik.uni-rostock.de/cluster/students/fp3/lidar_en.html</a:t>
            </a:r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005294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5B33981C-EEB6-4C1F-9258-CBED1706BC0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209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3973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718AEB-8FD7-48E0-ADB7-B1D7C71263D4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02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69" y="414332"/>
            <a:ext cx="58148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instrument following the Ulrich methodology</a:t>
            </a:r>
            <a:r>
              <a:rPr lang="en-US" sz="2400" dirty="0"/>
              <a:t>. 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331A7E-9BAE-2581-AB62-CA73B74E6015}"/>
              </a:ext>
            </a:extLst>
          </p:cNvPr>
          <p:cNvSpPr txBox="1"/>
          <p:nvPr/>
        </p:nvSpPr>
        <p:spPr>
          <a:xfrm>
            <a:off x="4736663" y="5270423"/>
            <a:ext cx="25443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/>
              </a:rPr>
              <a:t>Cell selected</a:t>
            </a:r>
            <a:endParaRPr lang="en-US" sz="3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F8388E-4097-EA0E-040B-BE28B1B5DBD7}"/>
              </a:ext>
            </a:extLst>
          </p:cNvPr>
          <p:cNvSpPr txBox="1"/>
          <p:nvPr/>
        </p:nvSpPr>
        <p:spPr>
          <a:xfrm>
            <a:off x="541160" y="2143416"/>
            <a:ext cx="26739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/>
              </a:rPr>
              <a:t>Types of cells</a:t>
            </a:r>
            <a:endParaRPr lang="en-US" sz="3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EE8A46-DD05-30F6-C387-EAF207D801CC}"/>
              </a:ext>
            </a:extLst>
          </p:cNvPr>
          <p:cNvSpPr txBox="1"/>
          <p:nvPr/>
        </p:nvSpPr>
        <p:spPr>
          <a:xfrm>
            <a:off x="620970" y="2806009"/>
            <a:ext cx="33315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0" i="0" dirty="0">
                <a:effectLst/>
                <a:latin typeface="Arial" panose="020B0604020202020204" pitchFamily="34" charset="0"/>
              </a:rPr>
              <a:t>Amorphous Silicon Solar Cell (A-Si)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Micro morph Cells (Tandem-Cell Using a-Si/c-Si)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Monocrystalline Solar Cell (Mono-Si)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Polycrystalline Solar Cell (Multi-Si)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Black Silicon Solar Cells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F5C29-9E91-FD2E-6224-450C7BBA6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78" y="1869826"/>
            <a:ext cx="5861485" cy="25752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3B68AE-4CB9-A68C-1664-26AD0B457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72" y="4566029"/>
            <a:ext cx="3572634" cy="143897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7412E4F-07B1-D3A4-DD96-1A166E11D2B4}"/>
              </a:ext>
            </a:extLst>
          </p:cNvPr>
          <p:cNvSpPr txBox="1"/>
          <p:nvPr/>
        </p:nvSpPr>
        <p:spPr>
          <a:xfrm>
            <a:off x="6239892" y="1261238"/>
            <a:ext cx="39159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3200" b="1" dirty="0">
                <a:latin typeface="Calibri" panose="020F0502020204030204"/>
              </a:rPr>
              <a:t>C</a:t>
            </a:r>
            <a:r>
              <a:rPr lang="en-US" sz="3200" b="1" dirty="0">
                <a:latin typeface="Calibri" panose="020F0502020204030204"/>
              </a:rPr>
              <a:t>ells comparison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74143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69" y="414332"/>
            <a:ext cx="58148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instrument following the Ulrich methodology</a:t>
            </a:r>
            <a:r>
              <a:rPr lang="en-US" sz="2400" dirty="0"/>
              <a:t>. 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331A7E-9BAE-2581-AB62-CA73B74E6015}"/>
              </a:ext>
            </a:extLst>
          </p:cNvPr>
          <p:cNvSpPr txBox="1"/>
          <p:nvPr/>
        </p:nvSpPr>
        <p:spPr>
          <a:xfrm>
            <a:off x="4594199" y="1257998"/>
            <a:ext cx="40261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Final design</a:t>
            </a:r>
          </a:p>
        </p:txBody>
      </p:sp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7AB238-BFB5-8201-C4FF-0834492FA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779" y="1781218"/>
            <a:ext cx="5194771" cy="4126811"/>
          </a:xfrm>
          <a:prstGeom prst="rect">
            <a:avLst/>
          </a:prstGeom>
        </p:spPr>
      </p:pic>
      <p:pic>
        <p:nvPicPr>
          <p:cNvPr id="14" name="Picture 13" descr="A picture containing indoor&#10;&#10;Description automatically generated">
            <a:extLst>
              <a:ext uri="{FF2B5EF4-FFF2-40B4-BE49-F238E27FC236}">
                <a16:creationId xmlns:a16="http://schemas.microsoft.com/office/drawing/2014/main" id="{85884500-BD31-C2B2-3DB0-ECE5BEE46D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00" b="97417" l="31813" r="76813">
                        <a14:foregroundMark x1="32813" y1="63667" x2="33875" y2="46917"/>
                        <a14:foregroundMark x1="33875" y1="46917" x2="45313" y2="25167"/>
                        <a14:foregroundMark x1="45313" y1="25167" x2="51938" y2="21500"/>
                        <a14:foregroundMark x1="54375" y1="83083" x2="63313" y2="77583"/>
                        <a14:foregroundMark x1="64368" y1="71059" x2="65563" y2="63667"/>
                        <a14:foregroundMark x1="63313" y1="77583" x2="64058" y2="72978"/>
                        <a14:foregroundMark x1="69672" y1="56361" x2="71750" y2="52667"/>
                        <a14:foregroundMark x1="65563" y1="63667" x2="69606" y2="56480"/>
                        <a14:foregroundMark x1="71750" y1="52667" x2="74813" y2="34833"/>
                        <a14:foregroundMark x1="63625" y1="81417" x2="63625" y2="74583"/>
                        <a14:foregroundMark x1="73438" y1="53250" x2="73438" y2="50083"/>
                        <a14:foregroundMark x1="72674" y1="56940" x2="74813" y2="51083"/>
                        <a14:foregroundMark x1="37563" y1="84500" x2="32125" y2="97417"/>
                        <a14:foregroundMark x1="68188" y1="43917" x2="72625" y2="33000"/>
                        <a14:foregroundMark x1="74000" y1="50083" x2="69438" y2="47333"/>
                        <a14:foregroundMark x1="73875" y1="51833" x2="71313" y2="46083"/>
                        <a14:foregroundMark x1="72375" y1="49167" x2="73563" y2="47917"/>
                        <a14:foregroundMark x1="74250" y1="50417" x2="71688" y2="46250"/>
                        <a14:foregroundMark x1="58938" y1="83583" x2="62125" y2="82500"/>
                        <a14:foregroundMark x1="63500" y1="82667" x2="64688" y2="78000"/>
                        <a14:foregroundMark x1="63625" y1="75333" x2="65500" y2="75000"/>
                        <a14:foregroundMark x1="65000" y1="74833" x2="65500" y2="76417"/>
                        <a14:backgroundMark x1="53563" y1="88583" x2="48313" y2="82500"/>
                        <a14:backgroundMark x1="70375" y1="61000" x2="69938" y2="57417"/>
                        <a14:backgroundMark x1="65250" y1="72667" x2="63750" y2="72250"/>
                        <a14:backgroundMark x1="70750" y1="58667" x2="72813" y2="5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232" t="20228" r="17531" b="7764"/>
          <a:stretch/>
        </p:blipFill>
        <p:spPr>
          <a:xfrm>
            <a:off x="1312761" y="1850767"/>
            <a:ext cx="4109885" cy="394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57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electronic of the system to design and obtain the measure of the solar irradiance. 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B7CD60A-44B7-A701-5CAD-EBE151C28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057" y="1686906"/>
            <a:ext cx="6598669" cy="726972"/>
          </a:xfrm>
          <a:prstGeom prst="rect">
            <a:avLst/>
          </a:prstGeom>
        </p:spPr>
      </p:pic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353826FE-552A-C461-8B71-4A85D252C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002" y="2550067"/>
            <a:ext cx="6816586" cy="342041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1989B0D-93AC-6F26-0D64-E73BB150712C}"/>
              </a:ext>
            </a:extLst>
          </p:cNvPr>
          <p:cNvSpPr txBox="1"/>
          <p:nvPr/>
        </p:nvSpPr>
        <p:spPr>
          <a:xfrm>
            <a:off x="620970" y="1863334"/>
            <a:ext cx="34200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dirty="0" err="1"/>
              <a:t>Circuit</a:t>
            </a:r>
            <a:r>
              <a:rPr lang="es-CO" sz="2800" dirty="0"/>
              <a:t> Block </a:t>
            </a:r>
            <a:r>
              <a:rPr lang="es-CO" sz="2800" dirty="0" err="1"/>
              <a:t>diagram</a:t>
            </a:r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37F8FB-0E22-579A-CE7E-43C32CB5E27F}"/>
              </a:ext>
            </a:extLst>
          </p:cNvPr>
          <p:cNvSpPr txBox="1"/>
          <p:nvPr/>
        </p:nvSpPr>
        <p:spPr>
          <a:xfrm>
            <a:off x="620970" y="3998662"/>
            <a:ext cx="23115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Schematic</a:t>
            </a:r>
          </a:p>
        </p:txBody>
      </p:sp>
    </p:spTree>
    <p:extLst>
      <p:ext uri="{BB962C8B-B14F-4D97-AF65-F5344CB8AC3E}">
        <p14:creationId xmlns:p14="http://schemas.microsoft.com/office/powerpoint/2010/main" val="2129264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rgbClr val="0061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electronic of the system to design and obtain the measure of the solar irradiance. 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B7CD60A-44B7-A701-5CAD-EBE151C28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6558" y="1684514"/>
            <a:ext cx="6598669" cy="726972"/>
          </a:xfrm>
          <a:prstGeom prst="rect">
            <a:avLst/>
          </a:prstGeom>
        </p:spPr>
      </p:pic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353826FE-552A-C461-8B71-4A85D252C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54" y="2608444"/>
            <a:ext cx="6816586" cy="342041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1989B0D-93AC-6F26-0D64-E73BB150712C}"/>
              </a:ext>
            </a:extLst>
          </p:cNvPr>
          <p:cNvSpPr txBox="1"/>
          <p:nvPr/>
        </p:nvSpPr>
        <p:spPr>
          <a:xfrm>
            <a:off x="1266075" y="1863334"/>
            <a:ext cx="22960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 err="1"/>
              <a:t>Circuit</a:t>
            </a:r>
            <a:r>
              <a:rPr lang="es-CO" dirty="0"/>
              <a:t> Block </a:t>
            </a:r>
            <a:r>
              <a:rPr lang="es-CO" dirty="0" err="1"/>
              <a:t>diagram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37F8FB-0E22-579A-CE7E-43C32CB5E27F}"/>
              </a:ext>
            </a:extLst>
          </p:cNvPr>
          <p:cNvSpPr txBox="1"/>
          <p:nvPr/>
        </p:nvSpPr>
        <p:spPr>
          <a:xfrm>
            <a:off x="1668460" y="3949317"/>
            <a:ext cx="1349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6F6F6F"/>
                </a:solidFill>
                <a:latin typeface="Calibri" panose="020F0502020204030204"/>
              </a:rPr>
              <a:t>Schematic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471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rgbClr val="0061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electronic of the system to design and obtain the measure of the solar irradiance.  </a:t>
            </a:r>
          </a:p>
        </p:txBody>
      </p:sp>
      <p:pic>
        <p:nvPicPr>
          <p:cNvPr id="11" name="Picture 10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C23065D-3126-C35F-A06D-233E1EA680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62" b="90000" l="9000" r="90000">
                        <a14:foregroundMark x1="71148" y1="9810" x2="45444" y2="11688"/>
                        <a14:foregroundMark x1="45444" y1="11688" x2="32111" y2="10688"/>
                        <a14:foregroundMark x1="32111" y1="10688" x2="23333" y2="4188"/>
                        <a14:foregroundMark x1="23333" y1="4188" x2="9111" y2="7438"/>
                        <a14:foregroundMark x1="9052" y1="10563" x2="9000" y2="13313"/>
                        <a14:foregroundMark x1="9111" y1="7438" x2="9090" y2="8563"/>
                        <a14:foregroundMark x1="70222" y1="60438" x2="81444" y2="57000"/>
                        <a14:foregroundMark x1="81444" y1="57000" x2="81444" y2="57000"/>
                        <a14:foregroundMark x1="84444" y1="51750" x2="83444" y2="61187"/>
                        <a14:foregroundMark x1="30667" y1="4000" x2="11111" y2="3562"/>
                        <a14:backgroundMark x1="76556" y1="79688" x2="29444" y2="79938"/>
                        <a14:backgroundMark x1="52111" y1="65625" x2="67556" y2="66063"/>
                        <a14:backgroundMark x1="67556" y1="66063" x2="79111" y2="63625"/>
                        <a14:backgroundMark x1="79111" y1="63625" x2="80111" y2="63750"/>
                        <a14:backgroundMark x1="50889" y1="66938" x2="57222" y2="81125"/>
                        <a14:backgroundMark x1="31444" y1="71500" x2="46778" y2="87688"/>
                        <a14:backgroundMark x1="83000" y1="44125" x2="85000" y2="38500"/>
                        <a14:backgroundMark x1="85778" y1="9000" x2="72556" y2="9313"/>
                        <a14:backgroundMark x1="84222" y1="13875" x2="84222" y2="19063"/>
                        <a14:backgroundMark x1="75333" y1="9000" x2="71444" y2="10000"/>
                        <a14:backgroundMark x1="37333" y1="76938" x2="10778" y2="78688"/>
                        <a14:backgroundMark x1="8333" y1="44438" x2="8556" y2="12562"/>
                        <a14:backgroundMark x1="7556" y1="8563" x2="7556" y2="10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1362"/>
          <a:stretch/>
        </p:blipFill>
        <p:spPr>
          <a:xfrm rot="16200000">
            <a:off x="6946338" y="1566062"/>
            <a:ext cx="3857625" cy="4707197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6B411CC-048A-6BEF-F57F-483628B82B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11" y="2554715"/>
            <a:ext cx="5773541" cy="307797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4F2B35B-162E-055D-A8EE-37E1397F907C}"/>
              </a:ext>
            </a:extLst>
          </p:cNvPr>
          <p:cNvSpPr txBox="1"/>
          <p:nvPr/>
        </p:nvSpPr>
        <p:spPr>
          <a:xfrm>
            <a:off x="5909190" y="1831499"/>
            <a:ext cx="19861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PCB Design</a:t>
            </a:r>
          </a:p>
        </p:txBody>
      </p:sp>
    </p:spTree>
    <p:extLst>
      <p:ext uri="{BB962C8B-B14F-4D97-AF65-F5344CB8AC3E}">
        <p14:creationId xmlns:p14="http://schemas.microsoft.com/office/powerpoint/2010/main" val="1660249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develop a mathematical model for the solar cells based in the literature to simulate the system.   </a:t>
            </a: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pic>
        <p:nvPicPr>
          <p:cNvPr id="13" name="Picture 12" descr="Chart, diagram, schematic&#10;&#10;Description automatically generated">
            <a:extLst>
              <a:ext uri="{FF2B5EF4-FFF2-40B4-BE49-F238E27FC236}">
                <a16:creationId xmlns:a16="http://schemas.microsoft.com/office/drawing/2014/main" id="{7FBEB4DB-24D9-D62C-116D-0F4BA10E7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393" y="1349069"/>
            <a:ext cx="5814857" cy="36242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0191E09-74A5-E84B-28D7-01EE86D12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693" y="5064600"/>
            <a:ext cx="9109682" cy="83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develop and calibrate the instrument.</a:t>
            </a: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CD1F22-D17D-106D-E59D-1068BDBB2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2154257"/>
            <a:ext cx="6127220" cy="30508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AF71CA-0ACE-4385-2909-38F73C1D7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534" y="2139969"/>
            <a:ext cx="6155916" cy="30651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A5DC14-4E76-A614-8E8F-65F3C9817460}"/>
              </a:ext>
            </a:extLst>
          </p:cNvPr>
          <p:cNvSpPr txBox="1"/>
          <p:nvPr/>
        </p:nvSpPr>
        <p:spPr>
          <a:xfrm>
            <a:off x="1282957" y="1462763"/>
            <a:ext cx="99025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Curves obtained with the instrument at different solar irradiations </a:t>
            </a:r>
          </a:p>
        </p:txBody>
      </p:sp>
    </p:spTree>
    <p:extLst>
      <p:ext uri="{BB962C8B-B14F-4D97-AF65-F5344CB8AC3E}">
        <p14:creationId xmlns:p14="http://schemas.microsoft.com/office/powerpoint/2010/main" val="3127455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develop and calibrate the instrument.</a:t>
            </a: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D9F8FD-9804-9A3C-2F2E-21DD2CABC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7" y="886640"/>
            <a:ext cx="9044682" cy="45034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AFF9716-E099-0E33-7A3D-11ECBD29CA09}"/>
                  </a:ext>
                </a:extLst>
              </p:cNvPr>
              <p:cNvSpPr txBox="1"/>
              <p:nvPr/>
            </p:nvSpPr>
            <p:spPr>
              <a:xfrm>
                <a:off x="1211401" y="5572701"/>
                <a:ext cx="7174474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s-C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=2.22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3 [1/</m:t>
                      </m:r>
                      <m:sSup>
                        <m:sSupPr>
                          <m:ctrlPr>
                            <a:rPr lang="es-C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]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+248.07[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/</m:t>
                      </m:r>
                      <m:sSup>
                        <m:sSupPr>
                          <m:ctrlPr>
                            <a:rPr lang="es-C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] 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AFF9716-E099-0E33-7A3D-11ECBD29CA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1401" y="5572701"/>
                <a:ext cx="717447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C4C0D37-01B9-F058-34F7-F9B02283D8F6}"/>
                  </a:ext>
                </a:extLst>
              </p:cNvPr>
              <p:cNvSpPr txBox="1"/>
              <p:nvPr/>
            </p:nvSpPr>
            <p:spPr>
              <a:xfrm>
                <a:off x="8665292" y="3170900"/>
                <a:ext cx="3218031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s-CO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s-CO" sz="2800" b="0" i="1" smtClean="0">
                          <a:latin typeface="Cambria Math" panose="02040503050406030204" pitchFamily="18" charset="0"/>
                        </a:rPr>
                        <m:t>=0,8437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C4C0D37-01B9-F058-34F7-F9B02283D8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5292" y="3170900"/>
                <a:ext cx="3218031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2780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evaluate the performance of the instrument. </a:t>
            </a: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76A8F23F-DFD6-848B-65CE-54C6FAC44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05" y="1106295"/>
            <a:ext cx="6499123" cy="487434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CE1811-9CFB-C493-74A0-B794A1D802D2}"/>
              </a:ext>
            </a:extLst>
          </p:cNvPr>
          <p:cNvSpPr txBox="1"/>
          <p:nvPr/>
        </p:nvSpPr>
        <p:spPr>
          <a:xfrm>
            <a:off x="620970" y="1504343"/>
            <a:ext cx="372946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Experimental setup</a:t>
            </a:r>
          </a:p>
          <a:p>
            <a:pPr algn="just"/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Pyranometer to read the solar irradiance and to calibrate the cell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9269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5814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evaluate the performance of the instrument.</a:t>
            </a: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05422-9DF6-94C2-143C-3FD1ABEA4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727" y="839229"/>
            <a:ext cx="6691924" cy="50852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417D8A8-9648-59D0-CF18-8CD5EFA22D36}"/>
              </a:ext>
            </a:extLst>
          </p:cNvPr>
          <p:cNvSpPr txBox="1"/>
          <p:nvPr/>
        </p:nvSpPr>
        <p:spPr>
          <a:xfrm>
            <a:off x="723266" y="1397119"/>
            <a:ext cx="372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r>
              <a:rPr lang="es-CO" sz="2800" dirty="0" err="1"/>
              <a:t>Select</a:t>
            </a:r>
            <a:r>
              <a:rPr lang="es-CO" sz="2800" dirty="0"/>
              <a:t> </a:t>
            </a:r>
            <a:r>
              <a:rPr lang="es-CO" sz="2800" dirty="0" err="1"/>
              <a:t>the</a:t>
            </a:r>
            <a:r>
              <a:rPr lang="es-CO" sz="2800" dirty="0"/>
              <a:t> COM </a:t>
            </a:r>
            <a:r>
              <a:rPr lang="es-CO" sz="2800" dirty="0" err="1"/>
              <a:t>port</a:t>
            </a:r>
            <a:r>
              <a:rPr lang="es-CO" sz="2800" dirty="0"/>
              <a:t> and </a:t>
            </a:r>
            <a:r>
              <a:rPr lang="es-CO" sz="2800" dirty="0" err="1"/>
              <a:t>BaudRate</a:t>
            </a:r>
            <a:r>
              <a:rPr lang="es-CO" sz="2800" dirty="0"/>
              <a:t>.</a:t>
            </a:r>
          </a:p>
          <a:p>
            <a:pPr marL="514350" indent="-514350" algn="just">
              <a:buAutoNum type="arabicPeriod"/>
            </a:pPr>
            <a:r>
              <a:rPr lang="es-CO" sz="2800" dirty="0" err="1"/>
              <a:t>Select</a:t>
            </a:r>
            <a:r>
              <a:rPr lang="es-CO" sz="2800" dirty="0"/>
              <a:t> </a:t>
            </a:r>
            <a:r>
              <a:rPr lang="es-CO" sz="2800" dirty="0" err="1"/>
              <a:t>the</a:t>
            </a:r>
            <a:r>
              <a:rPr lang="es-CO" sz="2800" dirty="0"/>
              <a:t> </a:t>
            </a:r>
            <a:r>
              <a:rPr lang="es-CO" sz="2800" dirty="0" err="1"/>
              <a:t>number</a:t>
            </a:r>
            <a:r>
              <a:rPr lang="es-CO" sz="2800" dirty="0"/>
              <a:t> </a:t>
            </a:r>
            <a:r>
              <a:rPr lang="es-CO" sz="2800" dirty="0" err="1"/>
              <a:t>of</a:t>
            </a:r>
            <a:r>
              <a:rPr lang="es-CO" sz="2800" dirty="0"/>
              <a:t> </a:t>
            </a:r>
            <a:r>
              <a:rPr lang="es-CO" sz="2800" dirty="0" err="1"/>
              <a:t>iterations</a:t>
            </a:r>
            <a:r>
              <a:rPr lang="es-CO" sz="2800" dirty="0"/>
              <a:t> in </a:t>
            </a:r>
            <a:r>
              <a:rPr lang="es-CO" sz="2800" dirty="0" err="1"/>
              <a:t>the</a:t>
            </a:r>
            <a:r>
              <a:rPr lang="es-CO" sz="2800" dirty="0"/>
              <a:t> </a:t>
            </a:r>
            <a:r>
              <a:rPr lang="es-CO" sz="2800" dirty="0" err="1"/>
              <a:t>measurement</a:t>
            </a:r>
            <a:r>
              <a:rPr lang="es-CO" sz="2800" dirty="0"/>
              <a:t> and </a:t>
            </a:r>
            <a:r>
              <a:rPr lang="es-CO" sz="2800" dirty="0" err="1"/>
              <a:t>the</a:t>
            </a:r>
            <a:r>
              <a:rPr lang="es-CO" sz="2800" dirty="0"/>
              <a:t> </a:t>
            </a:r>
            <a:r>
              <a:rPr lang="es-CO" sz="2800" dirty="0" err="1"/>
              <a:t>resolution</a:t>
            </a:r>
            <a:r>
              <a:rPr lang="es-CO" sz="2800" dirty="0"/>
              <a:t>.</a:t>
            </a:r>
          </a:p>
          <a:p>
            <a:pPr marL="514350" indent="-514350" algn="just">
              <a:buAutoNum type="arabicPeriod"/>
            </a:pPr>
            <a:r>
              <a:rPr lang="es-CO" sz="2800" dirty="0"/>
              <a:t>Run </a:t>
            </a:r>
            <a:r>
              <a:rPr lang="es-CO" sz="2800" dirty="0" err="1"/>
              <a:t>the</a:t>
            </a:r>
            <a:r>
              <a:rPr lang="es-CO" sz="2800" dirty="0"/>
              <a:t> </a:t>
            </a:r>
            <a:r>
              <a:rPr lang="es-CO" sz="2800" dirty="0" err="1"/>
              <a:t>program</a:t>
            </a:r>
            <a:r>
              <a:rPr lang="es-CO" sz="2800" dirty="0"/>
              <a:t> </a:t>
            </a:r>
            <a:r>
              <a:rPr lang="es-CO" sz="2800" dirty="0" err="1"/>
              <a:t>to</a:t>
            </a:r>
            <a:r>
              <a:rPr lang="es-CO" sz="2800" dirty="0"/>
              <a:t> </a:t>
            </a:r>
            <a:r>
              <a:rPr lang="es-CO" sz="2800" dirty="0" err="1"/>
              <a:t>obtain</a:t>
            </a:r>
            <a:r>
              <a:rPr lang="es-CO" sz="2800" dirty="0"/>
              <a:t> </a:t>
            </a:r>
            <a:r>
              <a:rPr lang="es-CO" sz="2800" dirty="0" err="1"/>
              <a:t>the</a:t>
            </a:r>
            <a:r>
              <a:rPr lang="es-CO" sz="2800" dirty="0"/>
              <a:t> </a:t>
            </a:r>
            <a:r>
              <a:rPr lang="es-CO" sz="2800" dirty="0" err="1"/>
              <a:t>irradiance</a:t>
            </a:r>
            <a:endParaRPr lang="es-CO" sz="2800" dirty="0"/>
          </a:p>
          <a:p>
            <a:pPr marL="514350" indent="-514350" algn="just">
              <a:buAutoNum type="arabicPeriod"/>
            </a:pPr>
            <a:endParaRPr lang="es-CO" sz="28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0728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curb&#10;&#10;Description automatically generated">
            <a:extLst>
              <a:ext uri="{FF2B5EF4-FFF2-40B4-BE49-F238E27FC236}">
                <a16:creationId xmlns:a16="http://schemas.microsoft.com/office/drawing/2014/main" id="{F623C705-A26A-3EAE-6143-C97920CF87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8172"/>
          <a:stretch/>
        </p:blipFill>
        <p:spPr>
          <a:xfrm>
            <a:off x="5319252" y="0"/>
            <a:ext cx="6872748" cy="6872853"/>
          </a:xfrm>
          <a:prstGeom prst="rect">
            <a:avLst/>
          </a:prstGeom>
        </p:spPr>
      </p:pic>
      <p:pic>
        <p:nvPicPr>
          <p:cNvPr id="10" name="Imagen 1">
            <a:extLst>
              <a:ext uri="{FF2B5EF4-FFF2-40B4-BE49-F238E27FC236}">
                <a16:creationId xmlns:a16="http://schemas.microsoft.com/office/drawing/2014/main" id="{094D9B3D-A359-48BE-BB9F-29B8B865FCC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76"/>
          <a:stretch/>
        </p:blipFill>
        <p:spPr>
          <a:xfrm>
            <a:off x="-1" y="0"/>
            <a:ext cx="5793034" cy="6858000"/>
          </a:xfrm>
          <a:prstGeom prst="rect">
            <a:avLst/>
          </a:prstGeom>
        </p:spPr>
      </p:pic>
      <p:sp>
        <p:nvSpPr>
          <p:cNvPr id="5" name="CuadroTexto 3">
            <a:extLst>
              <a:ext uri="{FF2B5EF4-FFF2-40B4-BE49-F238E27FC236}">
                <a16:creationId xmlns:a16="http://schemas.microsoft.com/office/drawing/2014/main" id="{0AFA375A-49DA-4A22-918B-E1BD9641A900}"/>
              </a:ext>
            </a:extLst>
          </p:cNvPr>
          <p:cNvSpPr txBox="1"/>
          <p:nvPr/>
        </p:nvSpPr>
        <p:spPr>
          <a:xfrm>
            <a:off x="363041" y="809655"/>
            <a:ext cx="5066950" cy="60631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CO" sz="2400" b="1" dirty="0" err="1">
                <a:solidFill>
                  <a:schemeClr val="bg1"/>
                </a:solidFill>
                <a:latin typeface="Frutiger-Bold"/>
              </a:rPr>
              <a:t>Author</a:t>
            </a:r>
            <a:r>
              <a:rPr lang="es-CO" sz="2400" b="1" dirty="0">
                <a:solidFill>
                  <a:schemeClr val="bg1"/>
                </a:solidFill>
                <a:latin typeface="Frutiger-Bold"/>
              </a:rPr>
              <a:t>:</a:t>
            </a:r>
          </a:p>
          <a:p>
            <a:pPr algn="ctr"/>
            <a:endParaRPr lang="es-CO" sz="2400" b="1" i="1" dirty="0">
              <a:solidFill>
                <a:schemeClr val="bg1"/>
              </a:solidFill>
              <a:latin typeface="Frutiger-Bold"/>
            </a:endParaRPr>
          </a:p>
          <a:p>
            <a:pPr algn="ctr"/>
            <a:endParaRPr lang="es-CO" sz="2400" b="1" i="1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CO" sz="2400" b="1" i="1" dirty="0">
                <a:solidFill>
                  <a:schemeClr val="bg1"/>
                </a:solidFill>
                <a:latin typeface="Frutiger-Bold"/>
              </a:rPr>
              <a:t>Felipe Mendoza Giraldo</a:t>
            </a:r>
            <a:endParaRPr lang="es-CO" b="1" dirty="0">
              <a:solidFill>
                <a:schemeClr val="bg1"/>
              </a:solidFill>
              <a:latin typeface="Frutiger-Bold"/>
            </a:endParaRPr>
          </a:p>
          <a:p>
            <a:pPr algn="ctr"/>
            <a:endParaRPr lang="es-CO" b="1" i="1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n-US" sz="2800" b="1" i="1" dirty="0">
                <a:solidFill>
                  <a:schemeClr val="bg1"/>
                </a:solidFill>
                <a:latin typeface="Frutiger-Bold"/>
              </a:rPr>
              <a:t>Development of instrumental device to measure the Solar irradiance</a:t>
            </a:r>
            <a:endParaRPr lang="es-ES" sz="2800" b="1" i="1" dirty="0">
              <a:solidFill>
                <a:schemeClr val="bg1"/>
              </a:solidFill>
              <a:latin typeface="Frutiger-Bold"/>
            </a:endParaRPr>
          </a:p>
          <a:p>
            <a:pPr algn="ctr"/>
            <a:endParaRPr lang="es-ES" sz="2800" b="1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ES" dirty="0" err="1">
                <a:solidFill>
                  <a:schemeClr val="bg1"/>
                </a:solidFill>
                <a:latin typeface="Frutiger-Bold"/>
              </a:rPr>
              <a:t>Presented</a:t>
            </a:r>
            <a:r>
              <a:rPr lang="es-ES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Frutiger-Bold"/>
              </a:rPr>
              <a:t>to</a:t>
            </a:r>
            <a:r>
              <a:rPr lang="es-ES" dirty="0">
                <a:solidFill>
                  <a:schemeClr val="bg1"/>
                </a:solidFill>
                <a:latin typeface="Frutiger-Bold"/>
              </a:rPr>
              <a:t>: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Frutiger-Bold"/>
              </a:rPr>
              <a:t>Alejandro </a:t>
            </a:r>
            <a:r>
              <a:rPr lang="en-US" dirty="0" err="1">
                <a:solidFill>
                  <a:schemeClr val="bg1"/>
                </a:solidFill>
                <a:latin typeface="Frutiger-Bold"/>
              </a:rPr>
              <a:t>Marulanda</a:t>
            </a:r>
            <a:r>
              <a:rPr lang="en-US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rutiger-Bold"/>
              </a:rPr>
              <a:t>Tobón</a:t>
            </a:r>
            <a:r>
              <a:rPr lang="en-US" dirty="0">
                <a:solidFill>
                  <a:schemeClr val="bg1"/>
                </a:solidFill>
                <a:latin typeface="Frutiger-Bold"/>
              </a:rPr>
              <a:t> Álvaro Andres Velasquez Torres</a:t>
            </a:r>
          </a:p>
          <a:p>
            <a:pPr algn="ctr"/>
            <a:endParaRPr lang="es-CO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CO" dirty="0" err="1">
                <a:solidFill>
                  <a:schemeClr val="bg1"/>
                </a:solidFill>
                <a:latin typeface="Frutiger-Bold"/>
              </a:rPr>
              <a:t>Scientific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intrumentation</a:t>
            </a:r>
            <a:endParaRPr lang="es-CO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CO" dirty="0" err="1">
                <a:solidFill>
                  <a:schemeClr val="bg1"/>
                </a:solidFill>
                <a:latin typeface="Frutiger-Bold"/>
              </a:rPr>
              <a:t>Physical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science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department</a:t>
            </a:r>
            <a:endParaRPr lang="es-CO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CO" dirty="0" err="1">
                <a:solidFill>
                  <a:schemeClr val="bg1"/>
                </a:solidFill>
                <a:latin typeface="Frutiger-Bold"/>
              </a:rPr>
              <a:t>School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of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Aplied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science</a:t>
            </a:r>
            <a:r>
              <a:rPr lang="es-CO" dirty="0">
                <a:solidFill>
                  <a:schemeClr val="bg1"/>
                </a:solidFill>
                <a:latin typeface="Frutiger-Bold"/>
              </a:rPr>
              <a:t> and </a:t>
            </a:r>
            <a:r>
              <a:rPr lang="es-CO" dirty="0" err="1">
                <a:solidFill>
                  <a:schemeClr val="bg1"/>
                </a:solidFill>
                <a:latin typeface="Frutiger-Bold"/>
              </a:rPr>
              <a:t>Engineering</a:t>
            </a:r>
            <a:endParaRPr lang="es-CO" dirty="0">
              <a:solidFill>
                <a:schemeClr val="bg1"/>
              </a:solidFill>
              <a:latin typeface="Frutiger-Bold"/>
            </a:endParaRPr>
          </a:p>
          <a:p>
            <a:pPr algn="ctr"/>
            <a:endParaRPr lang="es-CO" dirty="0">
              <a:solidFill>
                <a:schemeClr val="bg1"/>
              </a:solidFill>
              <a:latin typeface="Frutiger-Bold"/>
            </a:endParaRPr>
          </a:p>
          <a:p>
            <a:pPr algn="ctr"/>
            <a:r>
              <a:rPr lang="es-CO" dirty="0">
                <a:solidFill>
                  <a:schemeClr val="bg1"/>
                </a:solidFill>
                <a:latin typeface="Frutiger-Bold"/>
              </a:rPr>
              <a:t>June 22, 2022</a:t>
            </a:r>
          </a:p>
        </p:txBody>
      </p:sp>
    </p:spTree>
    <p:extLst>
      <p:ext uri="{BB962C8B-B14F-4D97-AF65-F5344CB8AC3E}">
        <p14:creationId xmlns:p14="http://schemas.microsoft.com/office/powerpoint/2010/main" val="1478698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2792361" y="618203"/>
            <a:ext cx="9399639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2706636" y="536889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70" y="304014"/>
            <a:ext cx="22571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Conclusions  and </a:t>
            </a:r>
            <a:r>
              <a:rPr lang="en-US" sz="2400" b="1" dirty="0" err="1">
                <a:solidFill>
                  <a:srgbClr val="6F6F6F"/>
                </a:solidFill>
                <a:latin typeface="Calibri" panose="020F0502020204030204"/>
              </a:rPr>
              <a:t>obsevations</a:t>
            </a:r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  <a:p>
            <a:pPr algn="just"/>
            <a:endParaRPr lang="en-US" sz="2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6C0CED-D9BA-2FED-F352-17AAA2E6FC7A}"/>
              </a:ext>
            </a:extLst>
          </p:cNvPr>
          <p:cNvSpPr txBox="1"/>
          <p:nvPr/>
        </p:nvSpPr>
        <p:spPr>
          <a:xfrm>
            <a:off x="658764" y="1436448"/>
            <a:ext cx="939963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/>
              <a:t>Calculate the solar irradiance from the area under the VI curve could improve the performance and the accuracy of the system.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/>
              <a:t>The temperature must be controlled or measured to improve the performance of the instrument.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/>
              <a:t>With a better cell its possible get better measurements.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/>
              <a:t>A xenon lamp is needed to calibrate the instrument accurately in different solar irradiations</a:t>
            </a:r>
          </a:p>
        </p:txBody>
      </p:sp>
    </p:spTree>
    <p:extLst>
      <p:ext uri="{BB962C8B-B14F-4D97-AF65-F5344CB8AC3E}">
        <p14:creationId xmlns:p14="http://schemas.microsoft.com/office/powerpoint/2010/main" val="82027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cto 11"/>
          <p:cNvCxnSpPr/>
          <p:nvPr/>
        </p:nvCxnSpPr>
        <p:spPr>
          <a:xfrm>
            <a:off x="5526090" y="638175"/>
            <a:ext cx="6665910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/>
          <p:cNvSpPr/>
          <p:nvPr/>
        </p:nvSpPr>
        <p:spPr>
          <a:xfrm>
            <a:off x="5425281" y="552450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0 Rectángulo">
            <a:extLst>
              <a:ext uri="{FF2B5EF4-FFF2-40B4-BE49-F238E27FC236}">
                <a16:creationId xmlns:a16="http://schemas.microsoft.com/office/drawing/2014/main" id="{A0810AC7-1429-430A-979A-4C2A9FCF0080}"/>
              </a:ext>
            </a:extLst>
          </p:cNvPr>
          <p:cNvSpPr/>
          <p:nvPr/>
        </p:nvSpPr>
        <p:spPr>
          <a:xfrm>
            <a:off x="335902" y="447671"/>
            <a:ext cx="8431286" cy="436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70000"/>
              </a:lnSpc>
              <a:defRPr/>
            </a:pPr>
            <a:r>
              <a:rPr lang="es-ES" sz="3000" b="1">
                <a:solidFill>
                  <a:srgbClr val="6F6F6F"/>
                </a:solidFill>
              </a:rPr>
              <a:t>Referencias</a:t>
            </a:r>
            <a:endParaRPr lang="es-ES" sz="3000" b="1">
              <a:solidFill>
                <a:srgbClr val="6F6F6F"/>
              </a:solidFill>
              <a:latin typeface="Calibri" panose="020F0502020204030204"/>
            </a:endParaRPr>
          </a:p>
        </p:txBody>
      </p:sp>
      <p:sp>
        <p:nvSpPr>
          <p:cNvPr id="23" name="Rectángulo 2">
            <a:extLst>
              <a:ext uri="{FF2B5EF4-FFF2-40B4-BE49-F238E27FC236}">
                <a16:creationId xmlns:a16="http://schemas.microsoft.com/office/drawing/2014/main" id="{DF3FA07E-DE01-4569-B255-295BDDC4675D}"/>
              </a:ext>
            </a:extLst>
          </p:cNvPr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rgbClr val="0DD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lide Number Placeholder 26">
            <a:extLst>
              <a:ext uri="{FF2B5EF4-FFF2-40B4-BE49-F238E27FC236}">
                <a16:creationId xmlns:a16="http://schemas.microsoft.com/office/drawing/2014/main" id="{FB16E2FD-6472-48C3-8D9C-5885CEFC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89428" y="112773"/>
            <a:ext cx="2743200" cy="365125"/>
          </a:xfrm>
        </p:spPr>
        <p:txBody>
          <a:bodyPr/>
          <a:lstStyle/>
          <a:p>
            <a:r>
              <a:rPr lang="es-CO" sz="2000"/>
              <a:t>32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34DE25-2188-40B4-AA08-3F040A13491E}"/>
              </a:ext>
            </a:extLst>
          </p:cNvPr>
          <p:cNvSpPr txBox="1"/>
          <p:nvPr/>
        </p:nvSpPr>
        <p:spPr>
          <a:xfrm>
            <a:off x="3181739" y="6522154"/>
            <a:ext cx="61022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/>
              <a:t>https://cccrg.cochrane.org/infographics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CF8793-051E-401C-9FD6-3A62F18D35B0}"/>
              </a:ext>
            </a:extLst>
          </p:cNvPr>
          <p:cNvSpPr txBox="1"/>
          <p:nvPr/>
        </p:nvSpPr>
        <p:spPr>
          <a:xfrm>
            <a:off x="335902" y="1082798"/>
            <a:ext cx="111524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A. R. </a:t>
            </a:r>
            <a:r>
              <a:rPr lang="en-US" sz="2000" dirty="0" err="1"/>
              <a:t>Pazikadin</a:t>
            </a:r>
            <a:r>
              <a:rPr lang="en-US" sz="2000" dirty="0"/>
              <a:t>, D. Rifai, K. Ali, M. Z. Malik, A. N. Abdalla, and M. A. Faraj, “Solar irradiance measurement instrumentation and power solar generation forecasting based on artificial neural networks (</a:t>
            </a:r>
            <a:r>
              <a:rPr lang="en-US" sz="2000" dirty="0" err="1"/>
              <a:t>ann</a:t>
            </a:r>
            <a:r>
              <a:rPr lang="en-US" sz="2000" dirty="0"/>
              <a:t>): A review of five years research trend,” Science of The Total Environment, vol. 715, p. 136848, 2020. [Online]. Available: https://www.sciencedirect.com/science/article/pii/S0048969720303582 </a:t>
            </a:r>
          </a:p>
          <a:p>
            <a:pPr algn="just"/>
            <a:r>
              <a:rPr lang="en-US" sz="2000" dirty="0"/>
              <a:t>L. Solar, “Best Monocrystalline Solar Panels - Alternative Energy Sources,” https://alternativeenergysourcesv.com/best-monocrystalline-solar-panels/, </a:t>
            </a:r>
            <a:r>
              <a:rPr lang="en-US" sz="2000" dirty="0" err="1"/>
              <a:t>apr</a:t>
            </a:r>
            <a:r>
              <a:rPr lang="en-US" sz="2000" dirty="0"/>
              <a:t> 8 2018, [Online; accessed 2022-04-27]</a:t>
            </a:r>
          </a:p>
          <a:p>
            <a:pPr algn="just"/>
            <a:r>
              <a:rPr lang="en-US" sz="2000" dirty="0"/>
              <a:t>A. Adam, “Polycrystalline vs. Monocrystalline Solar Panels: Which Is Better?” https://offgridtiny.house/polycrystalline-vs-monocrystalline-solar-panels-which-is-better/, dec 24 2017, [Online; accessed 2022-04-27].</a:t>
            </a:r>
          </a:p>
          <a:p>
            <a:pPr algn="just"/>
            <a:r>
              <a:rPr lang="en-US" sz="2000" dirty="0"/>
              <a:t>A. Hunt, “Amorphous vs crystalline solar panels: What’s the difference?” https://solarsmarts.co/amorphous-vs-crystalline-solar-panels/, </a:t>
            </a:r>
            <a:r>
              <a:rPr lang="en-US" sz="2000" dirty="0" err="1"/>
              <a:t>jul</a:t>
            </a:r>
            <a:r>
              <a:rPr lang="en-US" sz="2000" dirty="0"/>
              <a:t> 21 2021, [Online; accessed 2022-04-27].</a:t>
            </a:r>
          </a:p>
          <a:p>
            <a:pPr algn="just"/>
            <a:r>
              <a:rPr lang="en-US" sz="2000" dirty="0"/>
              <a:t>W. Abd El-Basit, A. El–MAKSOOD, and F. Soliman, “Mathematical model for photovoltaic cells,” Leonardo Journal of Sciences, vol. 12, pp. 13–28, 12 2013.</a:t>
            </a:r>
            <a:endParaRPr lang="en-US" sz="2000" i="1" dirty="0">
              <a:solidFill>
                <a:srgbClr val="000000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2636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1461B58-E0B9-4790-AC5E-837EE67F315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-528" y="0"/>
            <a:ext cx="12192000" cy="6858000"/>
          </a:xfrm>
          <a:prstGeom prst="rect">
            <a:avLst/>
          </a:prstGeom>
        </p:spPr>
      </p:pic>
      <p:sp>
        <p:nvSpPr>
          <p:cNvPr id="2" name="3 CuadroTexto"/>
          <p:cNvSpPr txBox="1"/>
          <p:nvPr/>
        </p:nvSpPr>
        <p:spPr>
          <a:xfrm>
            <a:off x="3232823" y="2413337"/>
            <a:ext cx="5725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¡Thanks!</a:t>
            </a:r>
          </a:p>
        </p:txBody>
      </p:sp>
    </p:spTree>
    <p:extLst>
      <p:ext uri="{BB962C8B-B14F-4D97-AF65-F5344CB8AC3E}">
        <p14:creationId xmlns:p14="http://schemas.microsoft.com/office/powerpoint/2010/main" val="930768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76"/>
          <a:stretch/>
        </p:blipFill>
        <p:spPr>
          <a:xfrm>
            <a:off x="1185" y="0"/>
            <a:ext cx="5793034" cy="6858000"/>
          </a:xfrm>
          <a:prstGeom prst="rect">
            <a:avLst/>
          </a:prstGeom>
        </p:spPr>
      </p:pic>
      <p:sp>
        <p:nvSpPr>
          <p:cNvPr id="13" name="5 CuadroTexto"/>
          <p:cNvSpPr txBox="1"/>
          <p:nvPr/>
        </p:nvSpPr>
        <p:spPr>
          <a:xfrm>
            <a:off x="-1026497" y="2683829"/>
            <a:ext cx="5213351" cy="9130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ts val="6400"/>
              </a:lnSpc>
              <a:defRPr/>
            </a:pPr>
            <a:r>
              <a:rPr lang="es-ES" sz="5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Content</a:t>
            </a:r>
          </a:p>
        </p:txBody>
      </p:sp>
      <p:sp>
        <p:nvSpPr>
          <p:cNvPr id="6" name="5 CuadroTexto">
            <a:extLst>
              <a:ext uri="{FF2B5EF4-FFF2-40B4-BE49-F238E27FC236}">
                <a16:creationId xmlns:a16="http://schemas.microsoft.com/office/drawing/2014/main" id="{C404DC0F-6ED4-4384-BB9E-0453A5B434D1}"/>
              </a:ext>
            </a:extLst>
          </p:cNvPr>
          <p:cNvSpPr txBox="1"/>
          <p:nvPr/>
        </p:nvSpPr>
        <p:spPr>
          <a:xfrm>
            <a:off x="6012638" y="874455"/>
            <a:ext cx="6071208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marL="457200" indent="-457200">
              <a:buAutoNum type="arabicPeriod"/>
              <a:defRPr/>
            </a:pP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Theoretical</a:t>
            </a: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frame</a:t>
            </a:r>
            <a:b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1.1. Solar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irradiance</a:t>
            </a:r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/>
            </a:pP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1.2. Solar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instrumentation</a:t>
            </a:r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/>
            </a:pP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2. 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development</a:t>
            </a:r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/>
            </a:pPr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es-CO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29D167D-5B01-4C20-8C37-7C5556E7A9BA}"/>
              </a:ext>
            </a:extLst>
          </p:cNvPr>
          <p:cNvSpPr txBox="1"/>
          <p:nvPr/>
        </p:nvSpPr>
        <p:spPr>
          <a:xfrm>
            <a:off x="10533196" y="6219824"/>
            <a:ext cx="232435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s-CO" sz="16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1909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olar Radiation Management-Reflecting Sunlight to Cool the Climate">
            <a:extLst>
              <a:ext uri="{FF2B5EF4-FFF2-40B4-BE49-F238E27FC236}">
                <a16:creationId xmlns:a16="http://schemas.microsoft.com/office/drawing/2014/main" id="{56071E72-45B4-EA51-4D64-F61C18D6F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7" b="9267"/>
          <a:stretch/>
        </p:blipFill>
        <p:spPr bwMode="auto">
          <a:xfrm>
            <a:off x="437167" y="0"/>
            <a:ext cx="11725493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 cstate="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2735"/>
          <a:stretch/>
        </p:blipFill>
        <p:spPr>
          <a:xfrm>
            <a:off x="1184" y="0"/>
            <a:ext cx="5761441" cy="6858000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3101987" y="360367"/>
            <a:ext cx="6137263" cy="6137263"/>
          </a:xfrm>
          <a:prstGeom prst="ellipse">
            <a:avLst/>
          </a:prstGeom>
          <a:solidFill>
            <a:schemeClr val="accent1">
              <a:lumMod val="40000"/>
              <a:lumOff val="6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5 CuadroTexto"/>
          <p:cNvSpPr txBox="1"/>
          <p:nvPr/>
        </p:nvSpPr>
        <p:spPr>
          <a:xfrm>
            <a:off x="-815289" y="2338292"/>
            <a:ext cx="6298730" cy="15599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70000"/>
              </a:lnSpc>
              <a:defRPr/>
            </a:pPr>
            <a:r>
              <a:rPr lang="es-CO" sz="6600" b="1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Theoretical</a:t>
            </a:r>
            <a:r>
              <a:rPr lang="es-CO" sz="6600" b="1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CO" sz="6600" b="1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frame</a:t>
            </a:r>
            <a:endParaRPr lang="es-CO" sz="66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Marcador de número de diapositiva 19">
            <a:extLst>
              <a:ext uri="{FF2B5EF4-FFF2-40B4-BE49-F238E27FC236}">
                <a16:creationId xmlns:a16="http://schemas.microsoft.com/office/drawing/2014/main" id="{0F8D28F3-3B9D-4F6D-95E1-A791D1095D60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s-CO" sz="16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45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0 Rectángulo">
            <a:extLst>
              <a:ext uri="{FF2B5EF4-FFF2-40B4-BE49-F238E27FC236}">
                <a16:creationId xmlns:a16="http://schemas.microsoft.com/office/drawing/2014/main" id="{DA235BCA-AB40-49F5-8052-4A884B71A0AB}"/>
              </a:ext>
            </a:extLst>
          </p:cNvPr>
          <p:cNvSpPr/>
          <p:nvPr/>
        </p:nvSpPr>
        <p:spPr>
          <a:xfrm>
            <a:off x="303215" y="361944"/>
            <a:ext cx="2943543" cy="1070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0000"/>
              </a:lnSpc>
              <a:defRPr/>
            </a:pPr>
            <a:r>
              <a:rPr lang="en-US" sz="4400" b="1" dirty="0">
                <a:solidFill>
                  <a:srgbClr val="6F6F6F"/>
                </a:solidFill>
                <a:latin typeface="Calibri" panose="020F0502020204030204"/>
              </a:rPr>
              <a:t>Solar irradiance</a:t>
            </a:r>
            <a:endParaRPr lang="es-ES" sz="4400" b="1" dirty="0">
              <a:solidFill>
                <a:srgbClr val="6F6F6F"/>
              </a:solidFill>
              <a:latin typeface="Calibri" panose="020F0502020204030204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3246758" y="618203"/>
            <a:ext cx="894524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3075308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A734A9-A3E5-FDD9-A7A0-54977158043C}"/>
              </a:ext>
            </a:extLst>
          </p:cNvPr>
          <p:cNvSpPr txBox="1"/>
          <p:nvPr/>
        </p:nvSpPr>
        <p:spPr>
          <a:xfrm>
            <a:off x="625066" y="2133239"/>
            <a:ext cx="322917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Arial" panose="020B0604020202020204" pitchFamily="34" charset="0"/>
              </a:rPr>
              <a:t>Definition: </a:t>
            </a:r>
            <a:r>
              <a:rPr lang="en-US" sz="2400" dirty="0">
                <a:latin typeface="Arial" panose="020B0604020202020204" pitchFamily="34" charset="0"/>
              </a:rPr>
              <a:t>A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mount of power of the light of the sun hitting in a square plane each second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1B41295-BDEF-7BB9-80C5-C654E15BB32D}"/>
                  </a:ext>
                </a:extLst>
              </p:cNvPr>
              <p:cNvSpPr txBox="1"/>
              <p:nvPr/>
            </p:nvSpPr>
            <p:spPr>
              <a:xfrm>
                <a:off x="655177" y="4465045"/>
                <a:ext cx="2982758" cy="8899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400" b="1" dirty="0">
                    <a:latin typeface="Arial" panose="020B0604020202020204" pitchFamily="34" charset="0"/>
                  </a:rPr>
                  <a:t>Units:</a:t>
                </a:r>
                <a:r>
                  <a:rPr lang="en-US" b="1" dirty="0">
                    <a:latin typeface="Arial" panose="020B0604020202020204" pitchFamily="34" charset="0"/>
                  </a:rPr>
                  <a:t>         </a:t>
                </a:r>
                <a14:m>
                  <m:oMath xmlns:m="http://schemas.openxmlformats.org/officeDocument/2006/math">
                    <m:r>
                      <a:rPr lang="es-CO" sz="3600" b="1" i="1" smtClean="0">
                        <a:latin typeface="Cambria Math" panose="02040503050406030204" pitchFamily="18" charset="0"/>
                      </a:rPr>
                      <m:t>[</m:t>
                    </m:r>
                    <m:f>
                      <m:fPr>
                        <m:ctrlPr>
                          <a:rPr lang="es-CO" sz="36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sz="3600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num>
                      <m:den>
                        <m:sSup>
                          <m:sSupPr>
                            <m:ctrlPr>
                              <a:rPr lang="es-CO" sz="36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sz="3600" b="1" i="1" smtClean="0">
                                <a:latin typeface="Cambria Math" panose="02040503050406030204" pitchFamily="18" charset="0"/>
                              </a:rPr>
                              <m:t>𝒎</m:t>
                            </m:r>
                          </m:e>
                          <m:sup>
                            <m:r>
                              <a:rPr lang="es-CO" sz="36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  <m:r>
                      <a:rPr lang="es-CO" sz="3600" b="1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1B41295-BDEF-7BB9-80C5-C654E15BB3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177" y="4465045"/>
                <a:ext cx="2982758" cy="889924"/>
              </a:xfrm>
              <a:prstGeom prst="rect">
                <a:avLst/>
              </a:prstGeom>
              <a:blipFill>
                <a:blip r:embed="rId2"/>
                <a:stretch>
                  <a:fillRect l="-3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Spectral Properties of Sunlight Practice Problems Online | Brilliant">
            <a:extLst>
              <a:ext uri="{FF2B5EF4-FFF2-40B4-BE49-F238E27FC236}">
                <a16:creationId xmlns:a16="http://schemas.microsoft.com/office/drawing/2014/main" id="{82E5F286-7E83-3B49-7CF8-0908EBB64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733" y="1175088"/>
            <a:ext cx="7714070" cy="4670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47339A7-B3A1-958D-250E-331D5F79F686}"/>
              </a:ext>
            </a:extLst>
          </p:cNvPr>
          <p:cNvSpPr txBox="1"/>
          <p:nvPr/>
        </p:nvSpPr>
        <p:spPr>
          <a:xfrm>
            <a:off x="5153438" y="5997265"/>
            <a:ext cx="60320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Image</a:t>
            </a:r>
            <a:r>
              <a:rPr lang="es-CO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CO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taken</a:t>
            </a:r>
            <a:r>
              <a:rPr lang="es-CO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CO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CO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https://brilliant.org/practice/spectral-properties-sunlight/ 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3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4630994" y="618203"/>
            <a:ext cx="7561006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4538662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es-CO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10 Rectángulo">
            <a:extLst>
              <a:ext uri="{FF2B5EF4-FFF2-40B4-BE49-F238E27FC236}">
                <a16:creationId xmlns:a16="http://schemas.microsoft.com/office/drawing/2014/main" id="{DA235BCA-AB40-49F5-8052-4A884B71A0AB}"/>
              </a:ext>
            </a:extLst>
          </p:cNvPr>
          <p:cNvSpPr/>
          <p:nvPr/>
        </p:nvSpPr>
        <p:spPr>
          <a:xfrm>
            <a:off x="466111" y="447671"/>
            <a:ext cx="4042643" cy="1070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70000"/>
              </a:lnSpc>
              <a:defRPr/>
            </a:pPr>
            <a:r>
              <a:rPr lang="en-US" sz="4400" b="1">
                <a:solidFill>
                  <a:srgbClr val="6F6F6F"/>
                </a:solidFill>
                <a:latin typeface="Calibri" panose="020F0502020204030204"/>
              </a:rPr>
              <a:t>Solar instrumentation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F8304F-1DB8-A1E9-553E-F3ECD108698C}"/>
              </a:ext>
            </a:extLst>
          </p:cNvPr>
          <p:cNvSpPr txBox="1"/>
          <p:nvPr/>
        </p:nvSpPr>
        <p:spPr>
          <a:xfrm>
            <a:off x="644730" y="1810074"/>
            <a:ext cx="49006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b="1" dirty="0">
                <a:latin typeface="Arial" panose="020B0604020202020204" pitchFamily="34" charset="0"/>
              </a:rPr>
              <a:t>Types of instruments:</a:t>
            </a:r>
          </a:p>
          <a:p>
            <a:pPr marL="457200" indent="-457200" algn="just">
              <a:buAutoNum type="arabicPeriod"/>
            </a:pPr>
            <a:r>
              <a:rPr lang="en-US" sz="2800" b="0" i="0" dirty="0">
                <a:effectLst/>
                <a:latin typeface="Arial" panose="020B0604020202020204" pitchFamily="34" charset="0"/>
              </a:rPr>
              <a:t>Pyranometer</a:t>
            </a:r>
          </a:p>
          <a:p>
            <a:pPr marL="457200" indent="-457200" algn="just">
              <a:buAutoNum type="arabicPeriod"/>
            </a:pPr>
            <a:r>
              <a:rPr lang="en-US" sz="2800" b="0" i="0" dirty="0">
                <a:effectLst/>
                <a:latin typeface="Arial" panose="020B0604020202020204" pitchFamily="34" charset="0"/>
              </a:rPr>
              <a:t>Pyrheliometer</a:t>
            </a:r>
            <a:endParaRPr lang="en-US" sz="2800" dirty="0">
              <a:latin typeface="Arial" panose="020B0604020202020204" pitchFamily="34" charset="0"/>
            </a:endParaRPr>
          </a:p>
          <a:p>
            <a:pPr marL="457200" indent="-457200" algn="just">
              <a:buAutoNum type="arabicPeriod"/>
            </a:pPr>
            <a:r>
              <a:rPr lang="en-US" sz="2800" b="0" i="0" dirty="0">
                <a:effectLst/>
                <a:latin typeface="Arial" panose="020B0604020202020204" pitchFamily="34" charset="0"/>
              </a:rPr>
              <a:t>Multi-Filter Rotating Shadow Band Radiometer </a:t>
            </a:r>
          </a:p>
          <a:p>
            <a:pPr marL="457200" indent="-457200" algn="just">
              <a:buAutoNum type="arabicPeriod"/>
            </a:pPr>
            <a:r>
              <a:rPr lang="en-US" sz="2800" b="0" i="0" dirty="0">
                <a:effectLst/>
                <a:latin typeface="Arial" panose="020B0604020202020204" pitchFamily="34" charset="0"/>
              </a:rPr>
              <a:t>Rotating shadow-band radiometer (RSR2)</a:t>
            </a:r>
          </a:p>
          <a:p>
            <a:pPr marL="457200" indent="-457200" algn="just">
              <a:buAutoNum type="arabicPeriod"/>
            </a:pPr>
            <a:r>
              <a:rPr lang="en-US" sz="2800" b="0" i="0" dirty="0">
                <a:effectLst/>
                <a:latin typeface="Arial" panose="020B0604020202020204" pitchFamily="34" charset="0"/>
              </a:rPr>
              <a:t>Silicon Sensors</a:t>
            </a:r>
            <a:endParaRPr lang="en-US" sz="2800" b="1" i="0" dirty="0">
              <a:effectLst/>
              <a:latin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1" name="Picture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CBB6C829-08D0-C723-FED4-FBDAB1BE8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46539"/>
            <a:ext cx="2520000" cy="1440000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A74639D8-F1D5-53ED-2B99-5FF1340D3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316" y="3122462"/>
            <a:ext cx="2520000" cy="988143"/>
          </a:xfrm>
          <a:prstGeom prst="rect">
            <a:avLst/>
          </a:prstGeom>
        </p:spPr>
      </p:pic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1CAC4EE6-0AF0-5FAD-59E7-C2695A9E7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806" y="1974039"/>
            <a:ext cx="2520000" cy="1229268"/>
          </a:xfrm>
          <a:prstGeom prst="rect">
            <a:avLst/>
          </a:prstGeom>
        </p:spPr>
      </p:pic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EA9441A4-9744-CC1E-17ED-7926997DAA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806" y="3967396"/>
            <a:ext cx="2520000" cy="1357675"/>
          </a:xfrm>
          <a:prstGeom prst="rect">
            <a:avLst/>
          </a:prstGeom>
        </p:spPr>
      </p:pic>
      <p:pic>
        <p:nvPicPr>
          <p:cNvPr id="35" name="Picture 34" descr="Diagram&#10;&#10;Description automatically generated">
            <a:extLst>
              <a:ext uri="{FF2B5EF4-FFF2-40B4-BE49-F238E27FC236}">
                <a16:creationId xmlns:a16="http://schemas.microsoft.com/office/drawing/2014/main" id="{8E7A0657-635E-8CDD-1FB7-6F5FF416E6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471" y="4759593"/>
            <a:ext cx="2520000" cy="153185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952120CF-328F-C445-767F-BE84D418A565}"/>
              </a:ext>
            </a:extLst>
          </p:cNvPr>
          <p:cNvSpPr txBox="1"/>
          <p:nvPr/>
        </p:nvSpPr>
        <p:spPr>
          <a:xfrm>
            <a:off x="5704613" y="1477075"/>
            <a:ext cx="447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effectLst/>
                <a:latin typeface="Arial" panose="020B0604020202020204" pitchFamily="34" charset="0"/>
              </a:rPr>
              <a:t>1)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93383D-15CE-7291-FF4F-FB80E24135B3}"/>
              </a:ext>
            </a:extLst>
          </p:cNvPr>
          <p:cNvSpPr txBox="1"/>
          <p:nvPr/>
        </p:nvSpPr>
        <p:spPr>
          <a:xfrm>
            <a:off x="5704613" y="3388400"/>
            <a:ext cx="447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2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)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7F7E03-5E93-31FC-EDA2-4BBFFC42D816}"/>
              </a:ext>
            </a:extLst>
          </p:cNvPr>
          <p:cNvSpPr txBox="1"/>
          <p:nvPr/>
        </p:nvSpPr>
        <p:spPr>
          <a:xfrm>
            <a:off x="5673639" y="5530288"/>
            <a:ext cx="447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3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)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AE69A7-7E84-DCB2-1C3C-C2880FAB7FF2}"/>
              </a:ext>
            </a:extLst>
          </p:cNvPr>
          <p:cNvSpPr txBox="1"/>
          <p:nvPr/>
        </p:nvSpPr>
        <p:spPr>
          <a:xfrm>
            <a:off x="8933883" y="2392871"/>
            <a:ext cx="447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4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)</a:t>
            </a:r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8DBD0A-4ACB-5DBB-D944-2A109EA4A909}"/>
              </a:ext>
            </a:extLst>
          </p:cNvPr>
          <p:cNvSpPr txBox="1"/>
          <p:nvPr/>
        </p:nvSpPr>
        <p:spPr>
          <a:xfrm>
            <a:off x="8933883" y="4411125"/>
            <a:ext cx="447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5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8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2735"/>
          <a:stretch/>
        </p:blipFill>
        <p:spPr>
          <a:xfrm>
            <a:off x="1184" y="0"/>
            <a:ext cx="5761441" cy="6858000"/>
          </a:xfrm>
          <a:prstGeom prst="rect">
            <a:avLst/>
          </a:prstGeom>
        </p:spPr>
      </p:pic>
      <p:sp>
        <p:nvSpPr>
          <p:cNvPr id="6" name="5 CuadroTexto"/>
          <p:cNvSpPr txBox="1"/>
          <p:nvPr/>
        </p:nvSpPr>
        <p:spPr>
          <a:xfrm>
            <a:off x="-815289" y="2693774"/>
            <a:ext cx="6298730" cy="8490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70000"/>
              </a:lnSpc>
              <a:defRPr/>
            </a:pPr>
            <a:r>
              <a:rPr lang="es-CO" sz="6600" b="1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  <a:endParaRPr lang="es-CO" sz="66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Marcador de número de diapositiva 19">
            <a:extLst>
              <a:ext uri="{FF2B5EF4-FFF2-40B4-BE49-F238E27FC236}">
                <a16:creationId xmlns:a16="http://schemas.microsoft.com/office/drawing/2014/main" id="{0F8D28F3-3B9D-4F6D-95E1-A791D1095D60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s-CO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F12125-5C18-5EF1-B7E1-F03D730F2945}"/>
              </a:ext>
            </a:extLst>
          </p:cNvPr>
          <p:cNvSpPr txBox="1"/>
          <p:nvPr/>
        </p:nvSpPr>
        <p:spPr>
          <a:xfrm>
            <a:off x="5876618" y="523525"/>
            <a:ext cx="6105832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/>
              <a:t>General Objective:</a:t>
            </a:r>
            <a:r>
              <a:rPr lang="en-US" sz="2000" dirty="0"/>
              <a:t> </a:t>
            </a:r>
          </a:p>
          <a:p>
            <a:pPr algn="just"/>
            <a:r>
              <a:rPr lang="en-US" sz="2000" dirty="0"/>
              <a:t>To develop an instrumental device to measure the solar irradiance based in a solar cell generation to predict and optimize the generation of a photovoltaic system. 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b="1" dirty="0"/>
              <a:t>Specific Objectives:</a:t>
            </a:r>
          </a:p>
          <a:p>
            <a:pPr marL="342900" indent="-342900" algn="just">
              <a:buAutoNum type="arabicPeriod"/>
            </a:pPr>
            <a:r>
              <a:rPr lang="en-US" sz="2000" dirty="0"/>
              <a:t>To design the instrument following the Ulrich methodology.  </a:t>
            </a:r>
          </a:p>
          <a:p>
            <a:pPr marL="342900" indent="-342900" algn="just">
              <a:buAutoNum type="arabicPeriod"/>
            </a:pPr>
            <a:r>
              <a:rPr lang="en-US" sz="2000" dirty="0"/>
              <a:t>To design the electronic of the system to design and obtain the measure of the solar irradiance.  </a:t>
            </a:r>
          </a:p>
          <a:p>
            <a:pPr marL="342900" indent="-342900" algn="just">
              <a:buAutoNum type="arabicPeriod"/>
            </a:pPr>
            <a:r>
              <a:rPr lang="en-US" sz="2000" dirty="0"/>
              <a:t>To develop a mathematical model for the solar cells based in the literature to simulate the system.   </a:t>
            </a:r>
          </a:p>
          <a:p>
            <a:pPr marL="342900" indent="-342900" algn="just">
              <a:buAutoNum type="arabicPeriod"/>
            </a:pPr>
            <a:r>
              <a:rPr lang="en-US" sz="2000" dirty="0"/>
              <a:t>To develop and calibrate the instrument.</a:t>
            </a:r>
          </a:p>
          <a:p>
            <a:pPr marL="342900" indent="-342900" algn="just">
              <a:buAutoNum type="arabicPeriod"/>
            </a:pPr>
            <a:r>
              <a:rPr lang="en-US" sz="2000" dirty="0"/>
              <a:t>To evaluate the performance of the instrument when it is installed in a photo-voltaic system measuring the solar irradiance and determining the generated power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1606562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69" y="414332"/>
            <a:ext cx="58148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instrument following the Ulrich methodology</a:t>
            </a:r>
            <a:r>
              <a:rPr lang="en-US" sz="2400" dirty="0"/>
              <a:t>.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C6B210-3133-DEC8-2378-18E3B16A2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36" y="2448791"/>
            <a:ext cx="10950152" cy="211190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1331A7E-9BAE-2581-AB62-CA73B74E6015}"/>
              </a:ext>
            </a:extLst>
          </p:cNvPr>
          <p:cNvSpPr txBox="1"/>
          <p:nvPr/>
        </p:nvSpPr>
        <p:spPr>
          <a:xfrm>
            <a:off x="742336" y="1540195"/>
            <a:ext cx="2482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Calibri" panose="020F0502020204030204"/>
              </a:rPr>
              <a:t>PDS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9262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1809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941889" y="6410330"/>
            <a:ext cx="5581651" cy="85726"/>
            <a:chOff x="2905" y="4038"/>
            <a:chExt cx="3516" cy="5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5835" y="4038"/>
              <a:ext cx="586" cy="36"/>
            </a:xfrm>
            <a:prstGeom prst="rect">
              <a:avLst/>
            </a:pr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370" y="4056"/>
              <a:ext cx="586" cy="36"/>
            </a:xfrm>
            <a:custGeom>
              <a:avLst/>
              <a:gdLst>
                <a:gd name="T0" fmla="*/ 586 w 586"/>
                <a:gd name="T1" fmla="*/ 36 h 36"/>
                <a:gd name="T2" fmla="*/ 586 w 586"/>
                <a:gd name="T3" fmla="*/ 0 h 36"/>
                <a:gd name="T4" fmla="*/ 0 w 586"/>
                <a:gd name="T5" fmla="*/ 0 h 36"/>
                <a:gd name="T6" fmla="*/ 0 w 586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36">
                  <a:moveTo>
                    <a:pt x="586" y="36"/>
                  </a:moveTo>
                  <a:lnTo>
                    <a:pt x="586" y="0"/>
                  </a:lnTo>
                  <a:lnTo>
                    <a:pt x="0" y="0"/>
                  </a:lnTo>
                  <a:lnTo>
                    <a:pt x="0" y="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05" y="4050"/>
              <a:ext cx="3516" cy="9"/>
            </a:xfrm>
            <a:custGeom>
              <a:avLst/>
              <a:gdLst>
                <a:gd name="T0" fmla="*/ 6 w 12"/>
                <a:gd name="T1" fmla="*/ 582 h 582"/>
                <a:gd name="T2" fmla="*/ 12 w 12"/>
                <a:gd name="T3" fmla="*/ 576 h 582"/>
                <a:gd name="T4" fmla="*/ 12 w 12"/>
                <a:gd name="T5" fmla="*/ 6 h 582"/>
                <a:gd name="T6" fmla="*/ 6 w 12"/>
                <a:gd name="T7" fmla="*/ 0 h 582"/>
                <a:gd name="T8" fmla="*/ 0 w 12"/>
                <a:gd name="T9" fmla="*/ 6 h 582"/>
                <a:gd name="T10" fmla="*/ 0 w 12"/>
                <a:gd name="T11" fmla="*/ 576 h 582"/>
                <a:gd name="T12" fmla="*/ 6 w 12"/>
                <a:gd name="T13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82">
                  <a:moveTo>
                    <a:pt x="6" y="582"/>
                  </a:moveTo>
                  <a:cubicBezTo>
                    <a:pt x="9" y="582"/>
                    <a:pt x="12" y="579"/>
                    <a:pt x="12" y="57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9"/>
                    <a:pt x="3" y="582"/>
                    <a:pt x="6" y="582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o 20"/>
          <p:cNvGrpSpPr/>
          <p:nvPr/>
        </p:nvGrpSpPr>
        <p:grpSpPr>
          <a:xfrm>
            <a:off x="10610850" y="447671"/>
            <a:ext cx="452438" cy="47629"/>
            <a:chOff x="10687050" y="447671"/>
            <a:chExt cx="452438" cy="47629"/>
          </a:xfrm>
        </p:grpSpPr>
        <p:sp>
          <p:nvSpPr>
            <p:cNvPr id="15" name="Rectángulo 14"/>
            <p:cNvSpPr/>
            <p:nvPr/>
          </p:nvSpPr>
          <p:spPr>
            <a:xfrm>
              <a:off x="106870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108108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953750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11077575" y="447671"/>
              <a:ext cx="61913" cy="47629"/>
            </a:xfrm>
            <a:prstGeom prst="rect">
              <a:avLst/>
            </a:prstGeom>
            <a:solidFill>
              <a:srgbClr val="6F6F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cxnSp>
        <p:nvCxnSpPr>
          <p:cNvPr id="19" name="Conector recto 18"/>
          <p:cNvCxnSpPr/>
          <p:nvPr/>
        </p:nvCxnSpPr>
        <p:spPr>
          <a:xfrm>
            <a:off x="11185528" y="476250"/>
            <a:ext cx="1006472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5AD1A8F5-7286-41ED-821E-B24A937C258C}"/>
              </a:ext>
            </a:extLst>
          </p:cNvPr>
          <p:cNvCxnSpPr>
            <a:cxnSpLocks/>
          </p:cNvCxnSpPr>
          <p:nvPr/>
        </p:nvCxnSpPr>
        <p:spPr>
          <a:xfrm>
            <a:off x="6607277" y="618203"/>
            <a:ext cx="5584723" cy="0"/>
          </a:xfrm>
          <a:prstGeom prst="line">
            <a:avLst/>
          </a:prstGeom>
          <a:ln>
            <a:solidFill>
              <a:srgbClr val="6F6F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>
            <a:extLst>
              <a:ext uri="{FF2B5EF4-FFF2-40B4-BE49-F238E27FC236}">
                <a16:creationId xmlns:a16="http://schemas.microsoft.com/office/drawing/2014/main" id="{556F1929-F933-46E5-8298-DA7CBC8E86FE}"/>
              </a:ext>
            </a:extLst>
          </p:cNvPr>
          <p:cNvSpPr/>
          <p:nvPr/>
        </p:nvSpPr>
        <p:spPr>
          <a:xfrm>
            <a:off x="6435827" y="532478"/>
            <a:ext cx="171450" cy="171450"/>
          </a:xfrm>
          <a:prstGeom prst="ellipse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Marcador de número de diapositiva 19">
            <a:extLst>
              <a:ext uri="{FF2B5EF4-FFF2-40B4-BE49-F238E27FC236}">
                <a16:creationId xmlns:a16="http://schemas.microsoft.com/office/drawing/2014/main" id="{63BB4717-DB8E-479C-8797-D9F5B99DCBA9}"/>
              </a:ext>
            </a:extLst>
          </p:cNvPr>
          <p:cNvSpPr txBox="1">
            <a:spLocks/>
          </p:cNvSpPr>
          <p:nvPr/>
        </p:nvSpPr>
        <p:spPr>
          <a:xfrm>
            <a:off x="9239250" y="62468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31D2DC-864D-A5AA-3E72-F1BC572853F6}"/>
              </a:ext>
            </a:extLst>
          </p:cNvPr>
          <p:cNvSpPr txBox="1"/>
          <p:nvPr/>
        </p:nvSpPr>
        <p:spPr>
          <a:xfrm>
            <a:off x="620969" y="414332"/>
            <a:ext cx="58148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rgbClr val="6F6F6F"/>
                </a:solidFill>
                <a:latin typeface="Calibri" panose="020F0502020204030204"/>
              </a:rPr>
              <a:t>To design the instrument following the Ulrich methodology</a:t>
            </a:r>
            <a:r>
              <a:rPr lang="en-US" sz="2400" dirty="0"/>
              <a:t>. 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331A7E-9BAE-2581-AB62-CA73B74E6015}"/>
              </a:ext>
            </a:extLst>
          </p:cNvPr>
          <p:cNvSpPr txBox="1"/>
          <p:nvPr/>
        </p:nvSpPr>
        <p:spPr>
          <a:xfrm>
            <a:off x="1647058" y="3286349"/>
            <a:ext cx="13848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Calibri" panose="020F0502020204030204"/>
              </a:rPr>
              <a:t>HOQ</a:t>
            </a:r>
            <a:endParaRPr lang="en-US" sz="36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6E812BB-9CB3-5310-BF8E-F70337CD2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953" y="1141288"/>
            <a:ext cx="4740743" cy="501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84885"/>
      </p:ext>
    </p:extLst>
  </p:cSld>
  <p:clrMapOvr>
    <a:masterClrMapping/>
  </p:clrMapOvr>
</p:sld>
</file>

<file path=ppt/theme/theme1.xml><?xml version="1.0" encoding="utf-8"?>
<a:theme xmlns:a="http://schemas.openxmlformats.org/drawingml/2006/main" name="Modelo centrado en el estudian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9CF7D140803FF4899C8D8B85A5AD5D0" ma:contentTypeVersion="12" ma:contentTypeDescription="Crear nuevo documento." ma:contentTypeScope="" ma:versionID="8d6dc983680120080239337b4c2c7c57">
  <xsd:schema xmlns:xsd="http://www.w3.org/2001/XMLSchema" xmlns:xs="http://www.w3.org/2001/XMLSchema" xmlns:p="http://schemas.microsoft.com/office/2006/metadata/properties" xmlns:ns1="http://schemas.microsoft.com/sharepoint/v3" xmlns:ns3="5f282743-8d03-4d4a-9f96-3c3faabcd828" xmlns:ns4="c7bb82e2-006b-402c-995e-20f2e2c51b31" targetNamespace="http://schemas.microsoft.com/office/2006/metadata/properties" ma:root="true" ma:fieldsID="546b475a4c53e6ee4c761866bbe73ec9" ns1:_="" ns3:_="" ns4:_="">
    <xsd:import namespace="http://schemas.microsoft.com/sharepoint/v3"/>
    <xsd:import namespace="5f282743-8d03-4d4a-9f96-3c3faabcd828"/>
    <xsd:import namespace="c7bb82e2-006b-402c-995e-20f2e2c51b3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1:_ip_UnifiedCompliancePolicyProperties" minOccurs="0"/>
                <xsd:element ref="ns1:_ip_UnifiedCompliancePolicyUIAction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Propiedades de la Directiva de cumplimiento unificado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Acción de IU de la Directiva de cumplimiento unificado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282743-8d03-4d4a-9f96-3c3faabcd82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bb82e2-006b-402c-995e-20f2e2c51b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1E9BB73-1E33-4E84-B8F5-6ACC677C1C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30DE9B-3635-44FB-BA87-7C1910C1EE2D}">
  <ds:schemaRefs>
    <ds:schemaRef ds:uri="5f282743-8d03-4d4a-9f96-3c3faabcd828"/>
    <ds:schemaRef ds:uri="c7bb82e2-006b-402c-995e-20f2e2c51b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0843EB0-EBFB-445B-B8A1-BC1EB76C5539}">
  <ds:schemaRefs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c7bb82e2-006b-402c-995e-20f2e2c51b31"/>
    <ds:schemaRef ds:uri="http://schemas.microsoft.com/office/2006/documentManagement/types"/>
    <ds:schemaRef ds:uri="5f282743-8d03-4d4a-9f96-3c3faabcd828"/>
    <ds:schemaRef ds:uri="http://schemas.microsoft.com/sharepoint/v3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3941</TotalTime>
  <Words>840</Words>
  <Application>Microsoft Office PowerPoint</Application>
  <PresentationFormat>Widescreen</PresentationFormat>
  <Paragraphs>117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Frutiger-Bold</vt:lpstr>
      <vt:lpstr>Modelo centrado en el estudiante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Patricia Giraldo Ramirez</dc:creator>
  <cp:lastModifiedBy>Felipe Mendoza Giraldo</cp:lastModifiedBy>
  <cp:revision>53</cp:revision>
  <dcterms:created xsi:type="dcterms:W3CDTF">2015-01-20T20:40:07Z</dcterms:created>
  <dcterms:modified xsi:type="dcterms:W3CDTF">2022-06-23T22:21:53Z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0x01010059CF7D140803FF4899C8D8B85A5AD5D0</vt:lpwstr>
  </property>
</Properties>
</file>

<file path=docProps/thumbnail.jpeg>
</file>